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8D64E-8C85-4965-9C0B-002A6B94DD7D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37C10B8A-014E-4FBA-97CA-A3A408F96F92}">
      <dgm:prSet phldrT="[Text]"/>
      <dgm:spPr/>
      <dgm:t>
        <a:bodyPr/>
        <a:lstStyle/>
        <a:p>
          <a:endParaRPr lang="en-US" dirty="0"/>
        </a:p>
      </dgm:t>
    </dgm:pt>
    <dgm:pt modelId="{BB5BC0F3-07A1-4640-9C1D-2BF960B5FEE4}" type="parTrans" cxnId="{95768A5A-5BE4-41D5-9DF6-0A12CA4B9AD1}">
      <dgm:prSet/>
      <dgm:spPr/>
      <dgm:t>
        <a:bodyPr/>
        <a:lstStyle/>
        <a:p>
          <a:endParaRPr lang="en-US"/>
        </a:p>
      </dgm:t>
    </dgm:pt>
    <dgm:pt modelId="{E8D8CEF0-3D97-4859-A88E-62E3F585596D}" type="sibTrans" cxnId="{95768A5A-5BE4-41D5-9DF6-0A12CA4B9AD1}">
      <dgm:prSet/>
      <dgm:spPr/>
      <dgm:t>
        <a:bodyPr/>
        <a:lstStyle/>
        <a:p>
          <a:endParaRPr lang="en-US"/>
        </a:p>
      </dgm:t>
    </dgm:pt>
    <dgm:pt modelId="{AC6B3769-3F48-44E8-AD44-C1A0310D9080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dirty="0"/>
        </a:p>
      </dgm:t>
    </dgm:pt>
    <dgm:pt modelId="{FE4FEA4F-7576-495B-B758-C63AB07D5AD9}" type="parTrans" cxnId="{58FA0CDB-AFC0-47E9-A9B6-7A1FCDF5A36B}">
      <dgm:prSet/>
      <dgm:spPr/>
      <dgm:t>
        <a:bodyPr/>
        <a:lstStyle/>
        <a:p>
          <a:endParaRPr lang="en-US"/>
        </a:p>
      </dgm:t>
    </dgm:pt>
    <dgm:pt modelId="{9A26769B-F21E-4D65-BFCE-7BA83806349E}" type="sibTrans" cxnId="{58FA0CDB-AFC0-47E9-A9B6-7A1FCDF5A36B}">
      <dgm:prSet/>
      <dgm:spPr/>
      <dgm:t>
        <a:bodyPr/>
        <a:lstStyle/>
        <a:p>
          <a:endParaRPr lang="en-US"/>
        </a:p>
      </dgm:t>
    </dgm:pt>
    <dgm:pt modelId="{1EE75EBF-3C20-4C3D-B2E8-184AFB1FC4FB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 dirty="0"/>
        </a:p>
      </dgm:t>
    </dgm:pt>
    <dgm:pt modelId="{E7E28083-742D-41CC-9C74-8D61158080BD}" type="sibTrans" cxnId="{5A6048CD-54BF-4B33-8D83-8A828032FCE5}">
      <dgm:prSet/>
      <dgm:spPr/>
      <dgm:t>
        <a:bodyPr/>
        <a:lstStyle/>
        <a:p>
          <a:endParaRPr lang="en-US"/>
        </a:p>
      </dgm:t>
    </dgm:pt>
    <dgm:pt modelId="{73D41E8B-1FC4-4422-AF5C-2AF2EB9ACF45}" type="parTrans" cxnId="{5A6048CD-54BF-4B33-8D83-8A828032FCE5}">
      <dgm:prSet/>
      <dgm:spPr/>
      <dgm:t>
        <a:bodyPr/>
        <a:lstStyle/>
        <a:p>
          <a:endParaRPr lang="en-US"/>
        </a:p>
      </dgm:t>
    </dgm:pt>
    <dgm:pt modelId="{12CCF4D4-66D1-4550-B01B-E709B1806974}" type="pres">
      <dgm:prSet presAssocID="{D8E8D64E-8C85-4965-9C0B-002A6B94DD7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D75B076-4BAD-407E-8099-75C7C2288D1C}" type="pres">
      <dgm:prSet presAssocID="{37C10B8A-014E-4FBA-97CA-A3A408F96F92}" presName="gear1" presStyleLbl="node1" presStyleIdx="0" presStyleCnt="3" custLinFactNeighborX="113" custLinFactNeighborY="625">
        <dgm:presLayoutVars>
          <dgm:chMax val="1"/>
          <dgm:bulletEnabled val="1"/>
        </dgm:presLayoutVars>
      </dgm:prSet>
      <dgm:spPr/>
    </dgm:pt>
    <dgm:pt modelId="{C83FE898-9E6C-41B5-A54B-CF5CE68ED852}" type="pres">
      <dgm:prSet presAssocID="{37C10B8A-014E-4FBA-97CA-A3A408F96F92}" presName="gear1srcNode" presStyleLbl="node1" presStyleIdx="0" presStyleCnt="3"/>
      <dgm:spPr/>
    </dgm:pt>
    <dgm:pt modelId="{1447C097-9FA1-495B-907F-07FD51D1D64A}" type="pres">
      <dgm:prSet presAssocID="{37C10B8A-014E-4FBA-97CA-A3A408F96F92}" presName="gear1dstNode" presStyleLbl="node1" presStyleIdx="0" presStyleCnt="3"/>
      <dgm:spPr/>
    </dgm:pt>
    <dgm:pt modelId="{F24FCFB6-033A-46DA-A47C-564873004370}" type="pres">
      <dgm:prSet presAssocID="{1EE75EBF-3C20-4C3D-B2E8-184AFB1FC4FB}" presName="gear2" presStyleLbl="node1" presStyleIdx="1" presStyleCnt="3">
        <dgm:presLayoutVars>
          <dgm:chMax val="1"/>
          <dgm:bulletEnabled val="1"/>
        </dgm:presLayoutVars>
      </dgm:prSet>
      <dgm:spPr/>
    </dgm:pt>
    <dgm:pt modelId="{30B2E32B-9AA9-4906-9ADB-E7F8D7EAE6D3}" type="pres">
      <dgm:prSet presAssocID="{1EE75EBF-3C20-4C3D-B2E8-184AFB1FC4FB}" presName="gear2srcNode" presStyleLbl="node1" presStyleIdx="1" presStyleCnt="3"/>
      <dgm:spPr/>
    </dgm:pt>
    <dgm:pt modelId="{10FDC464-3193-460B-969F-223D00C8DC7B}" type="pres">
      <dgm:prSet presAssocID="{1EE75EBF-3C20-4C3D-B2E8-184AFB1FC4FB}" presName="gear2dstNode" presStyleLbl="node1" presStyleIdx="1" presStyleCnt="3"/>
      <dgm:spPr/>
    </dgm:pt>
    <dgm:pt modelId="{34CF1817-3270-4245-BDD4-C9C0C5033C83}" type="pres">
      <dgm:prSet presAssocID="{AC6B3769-3F48-44E8-AD44-C1A0310D9080}" presName="gear3" presStyleLbl="node1" presStyleIdx="2" presStyleCnt="3" custLinFactNeighborX="-2489" custLinFactNeighborY="-622"/>
      <dgm:spPr/>
    </dgm:pt>
    <dgm:pt modelId="{AC195604-AACF-4364-993E-36298226F621}" type="pres">
      <dgm:prSet presAssocID="{AC6B3769-3F48-44E8-AD44-C1A0310D9080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17D7A30-3C2D-4ACE-97ED-ECC87E459AFF}" type="pres">
      <dgm:prSet presAssocID="{AC6B3769-3F48-44E8-AD44-C1A0310D9080}" presName="gear3srcNode" presStyleLbl="node1" presStyleIdx="2" presStyleCnt="3"/>
      <dgm:spPr/>
    </dgm:pt>
    <dgm:pt modelId="{5065D5E2-EE5E-469C-9F6A-E786A0E776C0}" type="pres">
      <dgm:prSet presAssocID="{AC6B3769-3F48-44E8-AD44-C1A0310D9080}" presName="gear3dstNode" presStyleLbl="node1" presStyleIdx="2" presStyleCnt="3"/>
      <dgm:spPr/>
    </dgm:pt>
    <dgm:pt modelId="{8388901F-A0C6-471E-81E3-1924274D6C5D}" type="pres">
      <dgm:prSet presAssocID="{E8D8CEF0-3D97-4859-A88E-62E3F585596D}" presName="connector1" presStyleLbl="sibTrans2D1" presStyleIdx="0" presStyleCnt="3"/>
      <dgm:spPr/>
    </dgm:pt>
    <dgm:pt modelId="{5BB5B95F-FF1E-45C9-8892-0CD8C6AD5787}" type="pres">
      <dgm:prSet presAssocID="{E7E28083-742D-41CC-9C74-8D61158080BD}" presName="connector2" presStyleLbl="sibTrans2D1" presStyleIdx="1" presStyleCnt="3"/>
      <dgm:spPr/>
    </dgm:pt>
    <dgm:pt modelId="{D4B444B3-733B-4A07-AB4C-37DC54C78197}" type="pres">
      <dgm:prSet presAssocID="{9A26769B-F21E-4D65-BFCE-7BA83806349E}" presName="connector3" presStyleLbl="sibTrans2D1" presStyleIdx="2" presStyleCnt="3"/>
      <dgm:spPr/>
    </dgm:pt>
  </dgm:ptLst>
  <dgm:cxnLst>
    <dgm:cxn modelId="{55922900-F6D8-4FFE-B0B1-AE1852ADDAD8}" type="presOf" srcId="{37C10B8A-014E-4FBA-97CA-A3A408F96F92}" destId="{5D75B076-4BAD-407E-8099-75C7C2288D1C}" srcOrd="0" destOrd="0" presId="urn:microsoft.com/office/officeart/2005/8/layout/gear1"/>
    <dgm:cxn modelId="{05C44208-9EFC-4670-AFE5-06B5F2F149EC}" type="presOf" srcId="{E8D8CEF0-3D97-4859-A88E-62E3F585596D}" destId="{8388901F-A0C6-471E-81E3-1924274D6C5D}" srcOrd="0" destOrd="0" presId="urn:microsoft.com/office/officeart/2005/8/layout/gear1"/>
    <dgm:cxn modelId="{0B0C8D14-54B4-416C-98C6-98455D6A032D}" type="presOf" srcId="{37C10B8A-014E-4FBA-97CA-A3A408F96F92}" destId="{C83FE898-9E6C-41B5-A54B-CF5CE68ED852}" srcOrd="1" destOrd="0" presId="urn:microsoft.com/office/officeart/2005/8/layout/gear1"/>
    <dgm:cxn modelId="{BD8FFB27-B2CD-4703-A7E3-0FF5D3DC18D9}" type="presOf" srcId="{1EE75EBF-3C20-4C3D-B2E8-184AFB1FC4FB}" destId="{F24FCFB6-033A-46DA-A47C-564873004370}" srcOrd="0" destOrd="0" presId="urn:microsoft.com/office/officeart/2005/8/layout/gear1"/>
    <dgm:cxn modelId="{09780A5D-DE7C-4857-BEB0-0E86B6C59F79}" type="presOf" srcId="{AC6B3769-3F48-44E8-AD44-C1A0310D9080}" destId="{AC195604-AACF-4364-993E-36298226F621}" srcOrd="1" destOrd="0" presId="urn:microsoft.com/office/officeart/2005/8/layout/gear1"/>
    <dgm:cxn modelId="{52C06D47-3861-4A63-84CD-4D527FB9C616}" type="presOf" srcId="{9A26769B-F21E-4D65-BFCE-7BA83806349E}" destId="{D4B444B3-733B-4A07-AB4C-37DC54C78197}" srcOrd="0" destOrd="0" presId="urn:microsoft.com/office/officeart/2005/8/layout/gear1"/>
    <dgm:cxn modelId="{23367947-9E9F-4DE1-9ECA-4BB11C193783}" type="presOf" srcId="{D8E8D64E-8C85-4965-9C0B-002A6B94DD7D}" destId="{12CCF4D4-66D1-4550-B01B-E709B1806974}" srcOrd="0" destOrd="0" presId="urn:microsoft.com/office/officeart/2005/8/layout/gear1"/>
    <dgm:cxn modelId="{BEDF634A-2845-495C-8DFB-CC48DC197F15}" type="presOf" srcId="{AC6B3769-3F48-44E8-AD44-C1A0310D9080}" destId="{117D7A30-3C2D-4ACE-97ED-ECC87E459AFF}" srcOrd="2" destOrd="0" presId="urn:microsoft.com/office/officeart/2005/8/layout/gear1"/>
    <dgm:cxn modelId="{A8109752-3CD9-4919-B513-009F30B78173}" type="presOf" srcId="{1EE75EBF-3C20-4C3D-B2E8-184AFB1FC4FB}" destId="{10FDC464-3193-460B-969F-223D00C8DC7B}" srcOrd="2" destOrd="0" presId="urn:microsoft.com/office/officeart/2005/8/layout/gear1"/>
    <dgm:cxn modelId="{95768A5A-5BE4-41D5-9DF6-0A12CA4B9AD1}" srcId="{D8E8D64E-8C85-4965-9C0B-002A6B94DD7D}" destId="{37C10B8A-014E-4FBA-97CA-A3A408F96F92}" srcOrd="0" destOrd="0" parTransId="{BB5BC0F3-07A1-4640-9C1D-2BF960B5FEE4}" sibTransId="{E8D8CEF0-3D97-4859-A88E-62E3F585596D}"/>
    <dgm:cxn modelId="{44B5D6A1-4018-4FC8-A481-D7A108B11440}" type="presOf" srcId="{AC6B3769-3F48-44E8-AD44-C1A0310D9080}" destId="{34CF1817-3270-4245-BDD4-C9C0C5033C83}" srcOrd="0" destOrd="0" presId="urn:microsoft.com/office/officeart/2005/8/layout/gear1"/>
    <dgm:cxn modelId="{306E8BB3-97C0-415E-9104-3B0BD3C2C7F5}" type="presOf" srcId="{AC6B3769-3F48-44E8-AD44-C1A0310D9080}" destId="{5065D5E2-EE5E-469C-9F6A-E786A0E776C0}" srcOrd="3" destOrd="0" presId="urn:microsoft.com/office/officeart/2005/8/layout/gear1"/>
    <dgm:cxn modelId="{5A6048CD-54BF-4B33-8D83-8A828032FCE5}" srcId="{D8E8D64E-8C85-4965-9C0B-002A6B94DD7D}" destId="{1EE75EBF-3C20-4C3D-B2E8-184AFB1FC4FB}" srcOrd="1" destOrd="0" parTransId="{73D41E8B-1FC4-4422-AF5C-2AF2EB9ACF45}" sibTransId="{E7E28083-742D-41CC-9C74-8D61158080BD}"/>
    <dgm:cxn modelId="{3F9974CE-08CC-4526-B7DE-13E9EF0FDF20}" type="presOf" srcId="{E7E28083-742D-41CC-9C74-8D61158080BD}" destId="{5BB5B95F-FF1E-45C9-8892-0CD8C6AD5787}" srcOrd="0" destOrd="0" presId="urn:microsoft.com/office/officeart/2005/8/layout/gear1"/>
    <dgm:cxn modelId="{58FA0CDB-AFC0-47E9-A9B6-7A1FCDF5A36B}" srcId="{D8E8D64E-8C85-4965-9C0B-002A6B94DD7D}" destId="{AC6B3769-3F48-44E8-AD44-C1A0310D9080}" srcOrd="2" destOrd="0" parTransId="{FE4FEA4F-7576-495B-B758-C63AB07D5AD9}" sibTransId="{9A26769B-F21E-4D65-BFCE-7BA83806349E}"/>
    <dgm:cxn modelId="{52BA88E2-3194-43FA-9100-E2B36E234AA0}" type="presOf" srcId="{37C10B8A-014E-4FBA-97CA-A3A408F96F92}" destId="{1447C097-9FA1-495B-907F-07FD51D1D64A}" srcOrd="2" destOrd="0" presId="urn:microsoft.com/office/officeart/2005/8/layout/gear1"/>
    <dgm:cxn modelId="{417EB2F8-0569-4FCD-839D-BDE2849827A7}" type="presOf" srcId="{1EE75EBF-3C20-4C3D-B2E8-184AFB1FC4FB}" destId="{30B2E32B-9AA9-4906-9ADB-E7F8D7EAE6D3}" srcOrd="1" destOrd="0" presId="urn:microsoft.com/office/officeart/2005/8/layout/gear1"/>
    <dgm:cxn modelId="{F630E6EE-CE75-4E9B-821A-C6C6938E28C2}" type="presParOf" srcId="{12CCF4D4-66D1-4550-B01B-E709B1806974}" destId="{5D75B076-4BAD-407E-8099-75C7C2288D1C}" srcOrd="0" destOrd="0" presId="urn:microsoft.com/office/officeart/2005/8/layout/gear1"/>
    <dgm:cxn modelId="{46AA4CB2-05A9-4FB6-86A5-B4D60A528F9A}" type="presParOf" srcId="{12CCF4D4-66D1-4550-B01B-E709B1806974}" destId="{C83FE898-9E6C-41B5-A54B-CF5CE68ED852}" srcOrd="1" destOrd="0" presId="urn:microsoft.com/office/officeart/2005/8/layout/gear1"/>
    <dgm:cxn modelId="{72508843-2247-4211-BA0A-EBBB291E560C}" type="presParOf" srcId="{12CCF4D4-66D1-4550-B01B-E709B1806974}" destId="{1447C097-9FA1-495B-907F-07FD51D1D64A}" srcOrd="2" destOrd="0" presId="urn:microsoft.com/office/officeart/2005/8/layout/gear1"/>
    <dgm:cxn modelId="{28DC2D2D-1FD3-47E4-8E4E-3232651B2C0A}" type="presParOf" srcId="{12CCF4D4-66D1-4550-B01B-E709B1806974}" destId="{F24FCFB6-033A-46DA-A47C-564873004370}" srcOrd="3" destOrd="0" presId="urn:microsoft.com/office/officeart/2005/8/layout/gear1"/>
    <dgm:cxn modelId="{EA77EC77-E48E-4779-B227-896F97FB2DDA}" type="presParOf" srcId="{12CCF4D4-66D1-4550-B01B-E709B1806974}" destId="{30B2E32B-9AA9-4906-9ADB-E7F8D7EAE6D3}" srcOrd="4" destOrd="0" presId="urn:microsoft.com/office/officeart/2005/8/layout/gear1"/>
    <dgm:cxn modelId="{3931E55F-7CC6-432D-8484-16A4E3122F03}" type="presParOf" srcId="{12CCF4D4-66D1-4550-B01B-E709B1806974}" destId="{10FDC464-3193-460B-969F-223D00C8DC7B}" srcOrd="5" destOrd="0" presId="urn:microsoft.com/office/officeart/2005/8/layout/gear1"/>
    <dgm:cxn modelId="{AE367D38-4715-46D1-AA7C-5910238CA74F}" type="presParOf" srcId="{12CCF4D4-66D1-4550-B01B-E709B1806974}" destId="{34CF1817-3270-4245-BDD4-C9C0C5033C83}" srcOrd="6" destOrd="0" presId="urn:microsoft.com/office/officeart/2005/8/layout/gear1"/>
    <dgm:cxn modelId="{AF7DC38A-39F1-4ED8-89B5-ECC1C0381867}" type="presParOf" srcId="{12CCF4D4-66D1-4550-B01B-E709B1806974}" destId="{AC195604-AACF-4364-993E-36298226F621}" srcOrd="7" destOrd="0" presId="urn:microsoft.com/office/officeart/2005/8/layout/gear1"/>
    <dgm:cxn modelId="{C49A5EDA-D0D7-4C1D-96B3-ED4156C8E826}" type="presParOf" srcId="{12CCF4D4-66D1-4550-B01B-E709B1806974}" destId="{117D7A30-3C2D-4ACE-97ED-ECC87E459AFF}" srcOrd="8" destOrd="0" presId="urn:microsoft.com/office/officeart/2005/8/layout/gear1"/>
    <dgm:cxn modelId="{8464AB8C-D62B-4141-9875-EE440B447F4D}" type="presParOf" srcId="{12CCF4D4-66D1-4550-B01B-E709B1806974}" destId="{5065D5E2-EE5E-469C-9F6A-E786A0E776C0}" srcOrd="9" destOrd="0" presId="urn:microsoft.com/office/officeart/2005/8/layout/gear1"/>
    <dgm:cxn modelId="{E8ED7B95-67A5-4CAE-A7AF-D46AA613146E}" type="presParOf" srcId="{12CCF4D4-66D1-4550-B01B-E709B1806974}" destId="{8388901F-A0C6-471E-81E3-1924274D6C5D}" srcOrd="10" destOrd="0" presId="urn:microsoft.com/office/officeart/2005/8/layout/gear1"/>
    <dgm:cxn modelId="{E848014A-16E6-4D11-A05B-C813019900BF}" type="presParOf" srcId="{12CCF4D4-66D1-4550-B01B-E709B1806974}" destId="{5BB5B95F-FF1E-45C9-8892-0CD8C6AD5787}" srcOrd="11" destOrd="0" presId="urn:microsoft.com/office/officeart/2005/8/layout/gear1"/>
    <dgm:cxn modelId="{8DE59FB0-1B7D-4078-9C2F-35F17212B419}" type="presParOf" srcId="{12CCF4D4-66D1-4550-B01B-E709B1806974}" destId="{D4B444B3-733B-4A07-AB4C-37DC54C78197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5B076-4BAD-407E-8099-75C7C2288D1C}">
      <dsp:nvSpPr>
        <dsp:cNvPr id="0" name=""/>
        <dsp:cNvSpPr/>
      </dsp:nvSpPr>
      <dsp:spPr>
        <a:xfrm>
          <a:off x="2057397" y="1700669"/>
          <a:ext cx="2078595" cy="207859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2475287" y="2187570"/>
        <a:ext cx="1242815" cy="1068441"/>
      </dsp:txXfrm>
    </dsp:sp>
    <dsp:sp modelId="{F24FCFB6-033A-46DA-A47C-564873004370}">
      <dsp:nvSpPr>
        <dsp:cNvPr id="0" name=""/>
        <dsp:cNvSpPr/>
      </dsp:nvSpPr>
      <dsp:spPr>
        <a:xfrm>
          <a:off x="845683" y="1209364"/>
          <a:ext cx="1511706" cy="1511706"/>
        </a:xfrm>
        <a:prstGeom prst="gear6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</dsp:txBody>
      <dsp:txXfrm>
        <a:off x="1226260" y="1592241"/>
        <a:ext cx="750552" cy="745952"/>
      </dsp:txXfrm>
    </dsp:sp>
    <dsp:sp modelId="{34CF1817-3270-4245-BDD4-C9C0C5033C83}">
      <dsp:nvSpPr>
        <dsp:cNvPr id="0" name=""/>
        <dsp:cNvSpPr/>
      </dsp:nvSpPr>
      <dsp:spPr>
        <a:xfrm rot="20700000">
          <a:off x="1647241" y="166441"/>
          <a:ext cx="1481163" cy="1481163"/>
        </a:xfrm>
        <a:prstGeom prst="gear6">
          <a:avLst/>
        </a:prstGeom>
        <a:solidFill>
          <a:schemeClr val="accent1">
            <a:lumMod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200" kern="1200" dirty="0"/>
        </a:p>
      </dsp:txBody>
      <dsp:txXfrm rot="-20700000">
        <a:off x="1972104" y="491304"/>
        <a:ext cx="831438" cy="831438"/>
      </dsp:txXfrm>
    </dsp:sp>
    <dsp:sp modelId="{8388901F-A0C6-471E-81E3-1924274D6C5D}">
      <dsp:nvSpPr>
        <dsp:cNvPr id="0" name=""/>
        <dsp:cNvSpPr/>
      </dsp:nvSpPr>
      <dsp:spPr>
        <a:xfrm>
          <a:off x="1890718" y="1389564"/>
          <a:ext cx="2660602" cy="2660602"/>
        </a:xfrm>
        <a:prstGeom prst="circularArrow">
          <a:avLst>
            <a:gd name="adj1" fmla="val 4688"/>
            <a:gd name="adj2" fmla="val 299029"/>
            <a:gd name="adj3" fmla="val 2505520"/>
            <a:gd name="adj4" fmla="val 1588440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5B95F-FF1E-45C9-8892-0CD8C6AD5787}">
      <dsp:nvSpPr>
        <dsp:cNvPr id="0" name=""/>
        <dsp:cNvSpPr/>
      </dsp:nvSpPr>
      <dsp:spPr>
        <a:xfrm>
          <a:off x="577963" y="876662"/>
          <a:ext cx="1933094" cy="193309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B444B3-733B-4A07-AB4C-37DC54C78197}">
      <dsp:nvSpPr>
        <dsp:cNvPr id="0" name=""/>
        <dsp:cNvSpPr/>
      </dsp:nvSpPr>
      <dsp:spPr>
        <a:xfrm>
          <a:off x="1349785" y="-156207"/>
          <a:ext cx="2084264" cy="208426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08-Jun-18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08-Jun-18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08-Jun-18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diagramData" Target="../diagrams/data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jpg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F0CF03-2C42-4612-8B97-6D4C7A15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9" y="5934268"/>
            <a:ext cx="901660" cy="7132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D5E38E-13D9-4F07-8CE6-CC1A545B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302" y="5817084"/>
            <a:ext cx="1435748" cy="947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5BC3E-1D36-4FF5-8950-D11B1FB63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1840" y="6090242"/>
            <a:ext cx="1589011" cy="5604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5FAF706-B76C-4539-9E84-A3995B404E0F}"/>
              </a:ext>
            </a:extLst>
          </p:cNvPr>
          <p:cNvSpPr/>
          <p:nvPr/>
        </p:nvSpPr>
        <p:spPr>
          <a:xfrm>
            <a:off x="1402302" y="2556568"/>
            <a:ext cx="797686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ME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DIDNTSTREET</a:t>
            </a:r>
            <a:endParaRPr lang="en-US" sz="9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303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F0CF03-2C42-4612-8B97-6D4C7A15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9" y="5934268"/>
            <a:ext cx="901660" cy="7132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D5E38E-13D9-4F07-8CE6-CC1A545B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302" y="5817084"/>
            <a:ext cx="1435748" cy="947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5BC3E-1D36-4FF5-8950-D11B1FB63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524" y="6087005"/>
            <a:ext cx="1589011" cy="5604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F483B05-7536-49F3-A181-B13B77FBC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161" y="14217"/>
            <a:ext cx="7694472" cy="1344958"/>
          </a:xfrm>
        </p:spPr>
        <p:txBody>
          <a:bodyPr/>
          <a:lstStyle/>
          <a:p>
            <a:pPr algn="l"/>
            <a:r>
              <a:rPr lang="sr-Latn-ME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Century Gothic" panose="020B0502020202020204" pitchFamily="34" charset="0"/>
              </a:rPr>
              <a:t>ZAŠTO ODUSTAJEM?</a:t>
            </a:r>
            <a:endParaRPr lang="en-US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Century Gothic" panose="020B0502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AB8D704D-8453-473B-AE9A-27BE6F9C4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520" y="1701304"/>
            <a:ext cx="7316105" cy="3524206"/>
          </a:xfrm>
        </p:spPr>
        <p:txBody>
          <a:bodyPr/>
          <a:lstStyle/>
          <a:p>
            <a:pPr marL="285750" lvl="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Vreme</a:t>
            </a:r>
          </a:p>
          <a:p>
            <a:pPr marL="285750" lvl="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Administracija</a:t>
            </a:r>
          </a:p>
          <a:p>
            <a:pPr marL="285750" lvl="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Složen sistem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131C53-A9E3-4183-B327-D5359029E4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0001" y="2481943"/>
            <a:ext cx="662473" cy="66247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98F1499-1F4E-4A34-9DC0-982EF354C9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9108" y="1430261"/>
            <a:ext cx="656517" cy="656517"/>
          </a:xfrm>
          <a:prstGeom prst="rect">
            <a:avLst/>
          </a:prstGeom>
        </p:spPr>
      </p:pic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758DA1C1-5773-480E-902E-AF325C08F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7112336"/>
              </p:ext>
            </p:extLst>
          </p:nvPr>
        </p:nvGraphicFramePr>
        <p:xfrm>
          <a:off x="4946133" y="1614686"/>
          <a:ext cx="4488024" cy="3779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100BF95B-A46B-47A2-9BAF-311F647DF7A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99992" y="2193159"/>
            <a:ext cx="662473" cy="66247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F42C5F8-26F6-4F75-A617-A8756C6AB17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649606" y="3801867"/>
            <a:ext cx="969356" cy="96935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3B09636-CD1B-477F-97A7-8E8C3207A7D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76205" y="3195981"/>
            <a:ext cx="662473" cy="66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0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uiExpand="1" build="p"/>
      <p:bldGraphic spid="1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F0CF03-2C42-4612-8B97-6D4C7A15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9" y="5934268"/>
            <a:ext cx="901660" cy="7132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D5E38E-13D9-4F07-8CE6-CC1A545B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302" y="5817084"/>
            <a:ext cx="1435748" cy="947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5BC3E-1D36-4FF5-8950-D11B1FB63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524" y="6087005"/>
            <a:ext cx="1589011" cy="5604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F483B05-7536-49F3-A181-B13B77FBC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148" y="211256"/>
            <a:ext cx="7389845" cy="960103"/>
          </a:xfrm>
        </p:spPr>
        <p:txBody>
          <a:bodyPr/>
          <a:lstStyle/>
          <a:p>
            <a:pPr algn="l"/>
            <a:r>
              <a:rPr lang="sr-Latn-ME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Century Gothic" panose="020B0502020202020204" pitchFamily="34" charset="0"/>
              </a:rPr>
              <a:t>ZNAM KAKO MOGU!</a:t>
            </a:r>
            <a:endParaRPr lang="en-US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Century Gothic" panose="020B0502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AB8D704D-8453-473B-AE9A-27BE6F9C4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999" y="1768526"/>
            <a:ext cx="6437581" cy="3542500"/>
          </a:xfrm>
        </p:spPr>
        <p:txBody>
          <a:bodyPr>
            <a:normAutofit fontScale="92500" lnSpcReduction="10000"/>
          </a:bodyPr>
          <a:lstStyle/>
          <a:p>
            <a:pPr marL="285750" lvl="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Bilo gde,bilo kad</a:t>
            </a:r>
          </a:p>
          <a:p>
            <a:pPr marL="285750" lvl="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Automatizacija administativnih aktivnosti</a:t>
            </a:r>
          </a:p>
          <a:p>
            <a:pPr marL="285750" lvl="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Minimum podataka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89DFF1-AC6B-41D1-9397-BD318854AA3F}"/>
              </a:ext>
            </a:extLst>
          </p:cNvPr>
          <p:cNvSpPr txBox="1"/>
          <p:nvPr/>
        </p:nvSpPr>
        <p:spPr>
          <a:xfrm>
            <a:off x="2120176" y="2474892"/>
            <a:ext cx="6566221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0000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Century Gothic" panose="020B0502020202020204" pitchFamily="34" charset="0"/>
              </a:rPr>
              <a:t>Paušal Pro</a:t>
            </a:r>
            <a:endParaRPr lang="en-US" sz="10000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atin typeface="Century Gothic" panose="020B0502020202020204" pitchFamily="34" charset="0"/>
            </a:endParaRPr>
          </a:p>
          <a:p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5347783-C908-4824-9F23-2A34B05171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0377" y="1747275"/>
            <a:ext cx="3698316" cy="369831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486C168-0AC1-4C78-B19E-4A612E45C6B4}"/>
              </a:ext>
            </a:extLst>
          </p:cNvPr>
          <p:cNvSpPr txBox="1"/>
          <p:nvPr/>
        </p:nvSpPr>
        <p:spPr>
          <a:xfrm>
            <a:off x="516159" y="4673974"/>
            <a:ext cx="2294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POTENCIJALNI</a:t>
            </a:r>
          </a:p>
          <a:p>
            <a:r>
              <a:rPr lang="sr-Latn-ME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PAUŠALCI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300366-042D-49EF-AF27-36DDA9153CA7}"/>
              </a:ext>
            </a:extLst>
          </p:cNvPr>
          <p:cNvSpPr txBox="1"/>
          <p:nvPr/>
        </p:nvSpPr>
        <p:spPr>
          <a:xfrm>
            <a:off x="5520466" y="4614594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NOVOOSNOVANI</a:t>
            </a:r>
          </a:p>
          <a:p>
            <a:r>
              <a:rPr lang="sr-Latn-ME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PAUŠALCI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25F4805-023F-47DD-9E12-BB9E944F599D}"/>
              </a:ext>
            </a:extLst>
          </p:cNvPr>
          <p:cNvSpPr txBox="1"/>
          <p:nvPr/>
        </p:nvSpPr>
        <p:spPr>
          <a:xfrm>
            <a:off x="6294013" y="2474892"/>
            <a:ext cx="2392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POSTOJEĆI</a:t>
            </a:r>
          </a:p>
          <a:p>
            <a:r>
              <a:rPr lang="sr-Latn-ME" sz="24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PAUŠALCI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6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0162 L -0.00117 -0.331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 uiExpand="1" build="p"/>
      <p:bldP spid="10" grpId="1" uiExpand="1" build="p"/>
      <p:bldP spid="16" grpId="0"/>
      <p:bldP spid="16" grpId="1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F0CF03-2C42-4612-8B97-6D4C7A15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9" y="5934268"/>
            <a:ext cx="901660" cy="7132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D5E38E-13D9-4F07-8CE6-CC1A545B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302" y="5817084"/>
            <a:ext cx="1435748" cy="947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5BC3E-1D36-4FF5-8950-D11B1FB63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524" y="6087005"/>
            <a:ext cx="1589011" cy="5604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F483B05-7536-49F3-A181-B13B77FBC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665" y="533242"/>
            <a:ext cx="9111069" cy="1169146"/>
          </a:xfrm>
        </p:spPr>
        <p:txBody>
          <a:bodyPr/>
          <a:lstStyle/>
          <a:p>
            <a:pPr algn="l"/>
            <a:r>
              <a:rPr lang="sr-Latn-ME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Century Gothic" panose="020B0502020202020204" pitchFamily="34" charset="0"/>
              </a:rPr>
              <a:t>LAKOMOGU DA URADIM SAMA</a:t>
            </a:r>
            <a:endParaRPr lang="en-US" dirty="0"/>
          </a:p>
        </p:txBody>
      </p:sp>
      <p:sp>
        <p:nvSpPr>
          <p:cNvPr id="11" name="Subtitle 9">
            <a:extLst>
              <a:ext uri="{FF2B5EF4-FFF2-40B4-BE49-F238E27FC236}">
                <a16:creationId xmlns:a16="http://schemas.microsoft.com/office/drawing/2014/main" id="{881F4ED8-985E-4AB3-9E02-B32FE21754E3}"/>
              </a:ext>
            </a:extLst>
          </p:cNvPr>
          <p:cNvSpPr txBox="1">
            <a:spLocks/>
          </p:cNvSpPr>
          <p:nvPr/>
        </p:nvSpPr>
        <p:spPr>
          <a:xfrm>
            <a:off x="829520" y="1701304"/>
            <a:ext cx="8540391" cy="35242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eForma</a:t>
            </a:r>
          </a:p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Evidencija poreskih obaveza</a:t>
            </a:r>
          </a:p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Notifikacije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7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F0CF03-2C42-4612-8B97-6D4C7A15D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69" y="5934268"/>
            <a:ext cx="901660" cy="7132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D5E38E-13D9-4F07-8CE6-CC1A545B9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302" y="5817084"/>
            <a:ext cx="1435748" cy="9475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15BC3E-1D36-4FF5-8950-D11B1FB63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524" y="6087005"/>
            <a:ext cx="1589011" cy="5604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F483B05-7536-49F3-A181-B13B77FBC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55" y="34693"/>
            <a:ext cx="8121365" cy="1344958"/>
          </a:xfrm>
        </p:spPr>
        <p:txBody>
          <a:bodyPr/>
          <a:lstStyle/>
          <a:p>
            <a:pPr algn="l"/>
            <a:r>
              <a:rPr lang="sr-Latn-ME" dirty="0"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atin typeface="Century Gothic" panose="020B0502020202020204" pitchFamily="34" charset="0"/>
              </a:rPr>
              <a:t>DA SE JA PITAM...</a:t>
            </a:r>
            <a:endParaRPr lang="en-US" dirty="0"/>
          </a:p>
        </p:txBody>
      </p:sp>
      <p:sp>
        <p:nvSpPr>
          <p:cNvPr id="11" name="Subtitle 9">
            <a:extLst>
              <a:ext uri="{FF2B5EF4-FFF2-40B4-BE49-F238E27FC236}">
                <a16:creationId xmlns:a16="http://schemas.microsoft.com/office/drawing/2014/main" id="{881F4ED8-985E-4AB3-9E02-B32FE21754E3}"/>
              </a:ext>
            </a:extLst>
          </p:cNvPr>
          <p:cNvSpPr txBox="1">
            <a:spLocks/>
          </p:cNvSpPr>
          <p:nvPr/>
        </p:nvSpPr>
        <p:spPr>
          <a:xfrm>
            <a:off x="829520" y="1701304"/>
            <a:ext cx="8540391" cy="35242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Predlog izmene zakonske regulative – fleksibilno izmirenje obaveza</a:t>
            </a:r>
          </a:p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Mobilna aplikacija</a:t>
            </a:r>
          </a:p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Uvođenje novih servisa</a:t>
            </a:r>
          </a:p>
          <a:p>
            <a:pPr marL="285750" indent="-285750" algn="l">
              <a:lnSpc>
                <a:spcPct val="150000"/>
              </a:lnSpc>
              <a:buClr>
                <a:srgbClr val="C3073F"/>
              </a:buClr>
              <a:buFont typeface="Arial" panose="020B0604020202020204" pitchFamily="34" charset="0"/>
              <a:buChar char="•"/>
            </a:pPr>
            <a:r>
              <a:rPr lang="sr-Latn-ME" sz="4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Zajednica paušalaca</a:t>
            </a:r>
            <a:endParaRPr lang="sr-Latn-ME" sz="4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6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080C9C4-96E1-47A9-8277-B7E3619F9218}"/>
              </a:ext>
            </a:extLst>
          </p:cNvPr>
          <p:cNvSpPr txBox="1"/>
          <p:nvPr/>
        </p:nvSpPr>
        <p:spPr>
          <a:xfrm>
            <a:off x="268941" y="2767280"/>
            <a:ext cx="1200097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r-Latn-ME" sz="8000" dirty="0">
                <a:solidFill>
                  <a:schemeClr val="bg1"/>
                </a:solidFill>
              </a:rPr>
              <a:t>NEĆU DA RADIM NA CRNO</a:t>
            </a:r>
            <a:r>
              <a:rPr lang="sr-Latn-ME" sz="8000" dirty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71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pausalPr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3073F"/>
      </a:accent1>
      <a:accent2>
        <a:srgbClr val="6F2232"/>
      </a:accent2>
      <a:accent3>
        <a:srgbClr val="950740"/>
      </a:accent3>
      <a:accent4>
        <a:srgbClr val="E76618"/>
      </a:accent4>
      <a:accent5>
        <a:srgbClr val="C42F1A"/>
      </a:accent5>
      <a:accent6>
        <a:srgbClr val="F7B733"/>
      </a:accent6>
      <a:hlink>
        <a:srgbClr val="F868A2"/>
      </a:hlink>
      <a:folHlink>
        <a:srgbClr val="FCB2C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64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Trebuchet MS</vt:lpstr>
      <vt:lpstr>Wingdings 3</vt:lpstr>
      <vt:lpstr>Facet</vt:lpstr>
      <vt:lpstr>PowerPoint Presentation</vt:lpstr>
      <vt:lpstr>ZAŠTO ODUSTAJEM?</vt:lpstr>
      <vt:lpstr>ZNAM KAKO MOGU!</vt:lpstr>
      <vt:lpstr>LAKOMOGU DA URADIM SAMA</vt:lpstr>
      <vt:lpstr>DA SE JA PITAM...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Paušal Pro</dc:title>
  <dc:creator>Katarina Todorović</dc:creator>
  <cp:lastModifiedBy>Katarina Todorović</cp:lastModifiedBy>
  <cp:revision>18</cp:revision>
  <dcterms:created xsi:type="dcterms:W3CDTF">2018-06-08T11:09:44Z</dcterms:created>
  <dcterms:modified xsi:type="dcterms:W3CDTF">2018-06-08T14:46:07Z</dcterms:modified>
</cp:coreProperties>
</file>