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0" r:id="rId2"/>
    <p:sldId id="257" r:id="rId3"/>
    <p:sldId id="260" r:id="rId4"/>
    <p:sldId id="261" r:id="rId5"/>
    <p:sldId id="262" r:id="rId6"/>
    <p:sldId id="263" r:id="rId7"/>
    <p:sldId id="278" r:id="rId8"/>
    <p:sldId id="265" r:id="rId9"/>
    <p:sldId id="264" r:id="rId10"/>
    <p:sldId id="268" r:id="rId11"/>
    <p:sldId id="269" r:id="rId12"/>
    <p:sldId id="270" r:id="rId13"/>
    <p:sldId id="267" r:id="rId14"/>
    <p:sldId id="271" r:id="rId15"/>
    <p:sldId id="274" r:id="rId16"/>
    <p:sldId id="272" r:id="rId17"/>
    <p:sldId id="275" r:id="rId18"/>
    <p:sldId id="276" r:id="rId19"/>
    <p:sldId id="277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21"/>
    <p:restoredTop sz="93652"/>
  </p:normalViewPr>
  <p:slideViewPr>
    <p:cSldViewPr snapToGrid="0" snapToObjects="1">
      <p:cViewPr>
        <p:scale>
          <a:sx n="47" d="100"/>
          <a:sy n="47" d="100"/>
        </p:scale>
        <p:origin x="112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F1AE2-BC05-8C4C-945B-4805C279B798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FD1D-5553-F447-BA53-262DA4190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405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C717-8855-4209-A82E-E5CE38F5DF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C717-8855-4209-A82E-E5CE38F5DF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252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C717-8855-4209-A82E-E5CE38F5DF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C717-8855-4209-A82E-E5CE38F5DF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A90DC-E23F-4A5F-8221-8C2FC3F8A418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538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0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to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here/click on picture icon</a:t>
            </a:r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427345" y="1978879"/>
            <a:ext cx="2641093" cy="2900241"/>
          </a:xfrm>
          <a:custGeom>
            <a:avLst/>
            <a:gdLst>
              <a:gd name="connsiteX0" fmla="*/ 528219 w 2641093"/>
              <a:gd name="connsiteY0" fmla="*/ 0 h 2900241"/>
              <a:gd name="connsiteX1" fmla="*/ 2641093 w 2641093"/>
              <a:gd name="connsiteY1" fmla="*/ 0 h 2900241"/>
              <a:gd name="connsiteX2" fmla="*/ 2112875 w 2641093"/>
              <a:gd name="connsiteY2" fmla="*/ 2900241 h 2900241"/>
              <a:gd name="connsiteX3" fmla="*/ 0 w 2641093"/>
              <a:gd name="connsiteY3" fmla="*/ 2900241 h 290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93" h="2900241">
                <a:moveTo>
                  <a:pt x="528219" y="0"/>
                </a:moveTo>
                <a:lnTo>
                  <a:pt x="2641093" y="0"/>
                </a:lnTo>
                <a:lnTo>
                  <a:pt x="2112875" y="2900241"/>
                </a:lnTo>
                <a:lnTo>
                  <a:pt x="0" y="290024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/click on picture icon</a:t>
            </a:r>
            <a:endParaRPr lang="en-IN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274930" y="2318473"/>
            <a:ext cx="2033361" cy="2294025"/>
          </a:xfrm>
          <a:custGeom>
            <a:avLst/>
            <a:gdLst>
              <a:gd name="connsiteX0" fmla="*/ 508340 w 2033361"/>
              <a:gd name="connsiteY0" fmla="*/ 0 h 2294025"/>
              <a:gd name="connsiteX1" fmla="*/ 2033361 w 2033361"/>
              <a:gd name="connsiteY1" fmla="*/ 0 h 2294025"/>
              <a:gd name="connsiteX2" fmla="*/ 1525021 w 2033361"/>
              <a:gd name="connsiteY2" fmla="*/ 2294025 h 2294025"/>
              <a:gd name="connsiteX3" fmla="*/ 0 w 2033361"/>
              <a:gd name="connsiteY3" fmla="*/ 2294025 h 229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361" h="2294025">
                <a:moveTo>
                  <a:pt x="508340" y="0"/>
                </a:moveTo>
                <a:lnTo>
                  <a:pt x="2033361" y="0"/>
                </a:lnTo>
                <a:lnTo>
                  <a:pt x="1525021" y="2294025"/>
                </a:lnTo>
                <a:lnTo>
                  <a:pt x="0" y="22940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Drag your image /click on picture icon</a:t>
            </a:r>
            <a:endParaRPr lang="en-IN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311710" y="550528"/>
            <a:ext cx="406719" cy="443223"/>
          </a:xfrm>
          <a:custGeom>
            <a:avLst/>
            <a:gdLst>
              <a:gd name="connsiteX0" fmla="*/ 0 w 427416"/>
              <a:gd name="connsiteY0" fmla="*/ 0 h 358106"/>
              <a:gd name="connsiteX1" fmla="*/ 26986 w 427416"/>
              <a:gd name="connsiteY1" fmla="*/ 0 h 358106"/>
              <a:gd name="connsiteX2" fmla="*/ 400430 w 427416"/>
              <a:gd name="connsiteY2" fmla="*/ 0 h 358106"/>
              <a:gd name="connsiteX3" fmla="*/ 427416 w 427416"/>
              <a:gd name="connsiteY3" fmla="*/ 0 h 358106"/>
              <a:gd name="connsiteX4" fmla="*/ 427416 w 427416"/>
              <a:gd name="connsiteY4" fmla="*/ 286485 h 358106"/>
              <a:gd name="connsiteX5" fmla="*/ 213708 w 427416"/>
              <a:gd name="connsiteY5" fmla="*/ 358106 h 358106"/>
              <a:gd name="connsiteX6" fmla="*/ 0 w 427416"/>
              <a:gd name="connsiteY6" fmla="*/ 286485 h 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416" h="358106">
                <a:moveTo>
                  <a:pt x="0" y="0"/>
                </a:moveTo>
                <a:lnTo>
                  <a:pt x="26986" y="0"/>
                </a:lnTo>
                <a:lnTo>
                  <a:pt x="400430" y="0"/>
                </a:lnTo>
                <a:lnTo>
                  <a:pt x="427416" y="0"/>
                </a:lnTo>
                <a:lnTo>
                  <a:pt x="427416" y="286485"/>
                </a:lnTo>
                <a:lnTo>
                  <a:pt x="213708" y="358106"/>
                </a:lnTo>
                <a:lnTo>
                  <a:pt x="0" y="2864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0" tIns="72000" rIns="0" bIns="108000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123DEC-A5C5-46A3-86FB-AE47876F1485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03629" y="6325230"/>
            <a:ext cx="4114800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IN" dirty="0" smtClean="0"/>
              <a:t>Footer goes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09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3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7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E4F0-FC5B-1140-83F8-7D92301DD4C7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8092-A013-7544-9F59-809FF47A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19912" y="2643551"/>
            <a:ext cx="5668221" cy="1643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IN" sz="2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622472" y="4287416"/>
            <a:ext cx="6945948" cy="1920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IN" sz="9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SymorgiJA</a:t>
            </a:r>
            <a:endParaRPr lang="en-IN" sz="54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62209" y="6308168"/>
            <a:ext cx="1107881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IN" sz="2400" dirty="0" err="1" smtClean="0">
                <a:latin typeface="+mj-lt"/>
              </a:rPr>
              <a:t>Moma</a:t>
            </a:r>
            <a:r>
              <a:rPr lang="en-IN" sz="2400" dirty="0" smtClean="0">
                <a:latin typeface="+mj-lt"/>
              </a:rPr>
              <a:t> </a:t>
            </a:r>
            <a:r>
              <a:rPr lang="en-IN" sz="2400" dirty="0" err="1" smtClean="0">
                <a:latin typeface="+mj-lt"/>
              </a:rPr>
              <a:t>Kovačević</a:t>
            </a:r>
            <a:r>
              <a:rPr lang="en-IN" sz="2400" dirty="0">
                <a:latin typeface="+mj-lt"/>
              </a:rPr>
              <a:t> | </a:t>
            </a:r>
            <a:r>
              <a:rPr lang="en-IN" sz="2400" dirty="0" err="1" smtClean="0">
                <a:latin typeface="+mj-lt"/>
              </a:rPr>
              <a:t>Dušan</a:t>
            </a:r>
            <a:r>
              <a:rPr lang="en-IN" sz="2400" dirty="0" smtClean="0">
                <a:latin typeface="+mj-lt"/>
              </a:rPr>
              <a:t> </a:t>
            </a:r>
            <a:r>
              <a:rPr lang="en-IN" sz="2400" dirty="0" err="1" smtClean="0">
                <a:latin typeface="+mj-lt"/>
              </a:rPr>
              <a:t>Radovanović</a:t>
            </a:r>
            <a:r>
              <a:rPr lang="en-IN" sz="2400" dirty="0">
                <a:latin typeface="+mj-lt"/>
              </a:rPr>
              <a:t> | </a:t>
            </a:r>
            <a:r>
              <a:rPr lang="en-IN" sz="2400" dirty="0" err="1" smtClean="0">
                <a:latin typeface="+mj-lt"/>
              </a:rPr>
              <a:t>Dušan</a:t>
            </a:r>
            <a:r>
              <a:rPr lang="en-IN" sz="2400" dirty="0" smtClean="0">
                <a:latin typeface="+mj-lt"/>
              </a:rPr>
              <a:t> </a:t>
            </a:r>
            <a:r>
              <a:rPr lang="en-IN" sz="2400" dirty="0" err="1" smtClean="0">
                <a:latin typeface="+mj-lt"/>
              </a:rPr>
              <a:t>Petrović</a:t>
            </a:r>
            <a:r>
              <a:rPr lang="en-IN" sz="2400" dirty="0">
                <a:latin typeface="+mj-lt"/>
              </a:rPr>
              <a:t> | </a:t>
            </a:r>
            <a:r>
              <a:rPr lang="en-IN" sz="2400" dirty="0" smtClean="0">
                <a:latin typeface="+mj-lt"/>
              </a:rPr>
              <a:t>Stefan </a:t>
            </a:r>
            <a:r>
              <a:rPr lang="en-IN" sz="2400" dirty="0" err="1" smtClean="0">
                <a:latin typeface="+mj-lt"/>
              </a:rPr>
              <a:t>Delić</a:t>
            </a:r>
            <a:r>
              <a:rPr lang="en-IN" sz="2400" dirty="0">
                <a:latin typeface="+mj-lt"/>
              </a:rPr>
              <a:t> | </a:t>
            </a:r>
            <a:r>
              <a:rPr lang="en-IN" sz="2400" dirty="0" smtClean="0">
                <a:latin typeface="+mj-lt"/>
              </a:rPr>
              <a:t>Katarina </a:t>
            </a:r>
            <a:r>
              <a:rPr lang="en-IN" sz="2400" dirty="0" err="1" smtClean="0">
                <a:latin typeface="+mj-lt"/>
              </a:rPr>
              <a:t>Đorđević</a:t>
            </a:r>
            <a:r>
              <a:rPr lang="en-IN" sz="2400" dirty="0" smtClean="0">
                <a:latin typeface="+mj-lt"/>
              </a:rPr>
              <a:t> </a:t>
            </a:r>
            <a:endParaRPr lang="en-I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92285"/>
            <a:ext cx="12192000" cy="1937658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402772" y="718458"/>
            <a:ext cx="11342914" cy="2569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7200" b="1" dirty="0" smtClean="0">
                <a:solidFill>
                  <a:srgbClr val="2E3641"/>
                </a:solidFill>
              </a:rPr>
              <a:t>U Srbiji trenutno postoji preko 100</a:t>
            </a:r>
            <a:r>
              <a:rPr lang="en-US" sz="7200" b="1" dirty="0" smtClean="0">
                <a:solidFill>
                  <a:srgbClr val="2E3641"/>
                </a:solidFill>
              </a:rPr>
              <a:t>.</a:t>
            </a:r>
            <a:r>
              <a:rPr lang="x-none" sz="7200" b="1" dirty="0" smtClean="0">
                <a:solidFill>
                  <a:srgbClr val="2E3641"/>
                </a:solidFill>
              </a:rPr>
              <a:t>000 freelancer-a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3" y="6433454"/>
            <a:ext cx="352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Izvori: netokracija.com / seebiz.eu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5542" y="3804902"/>
            <a:ext cx="10580915" cy="5980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POČETNICIMA SE NE ISPLATI DA RADE LEGALNO</a:t>
            </a:r>
            <a:endParaRPr lang="en-US" sz="5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30629" y="6414063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Izvori: spendmatters.com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10243" y="3028600"/>
            <a:ext cx="12812485" cy="977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FREELACE JE U SRBIJI VEĆINOM IZVOZ!</a:t>
            </a:r>
            <a:endParaRPr lang="x-none" sz="5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0997"/>
            <a:ext cx="10515600" cy="1026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x-none" sz="5400" b="1" dirty="0" smtClean="0">
                <a:solidFill>
                  <a:schemeClr val="bg1"/>
                </a:solidFill>
              </a:rPr>
              <a:t>’’Freelancing je model zaposlenja budućnosti ’’ – World </a:t>
            </a:r>
            <a:r>
              <a:rPr lang="en-US" sz="5400" b="1" dirty="0" smtClean="0">
                <a:solidFill>
                  <a:schemeClr val="bg1"/>
                </a:solidFill>
              </a:rPr>
              <a:t>E</a:t>
            </a:r>
            <a:r>
              <a:rPr lang="x-none" sz="5400" b="1" dirty="0" smtClean="0">
                <a:solidFill>
                  <a:schemeClr val="bg1"/>
                </a:solidFill>
              </a:rPr>
              <a:t>conomic </a:t>
            </a:r>
            <a:r>
              <a:rPr lang="en-US" sz="5400" b="1" dirty="0">
                <a:solidFill>
                  <a:schemeClr val="bg1"/>
                </a:solidFill>
              </a:rPr>
              <a:t>F</a:t>
            </a:r>
            <a:r>
              <a:rPr lang="x-none" sz="5400" b="1" dirty="0" smtClean="0">
                <a:solidFill>
                  <a:schemeClr val="bg1"/>
                </a:solidFill>
              </a:rPr>
              <a:t>orum</a:t>
            </a:r>
          </a:p>
          <a:p>
            <a:endParaRPr lang="en-US" sz="3600" dirty="0">
              <a:solidFill>
                <a:srgbClr val="2E364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960" b="16961"/>
          <a:stretch/>
        </p:blipFill>
        <p:spPr>
          <a:xfrm>
            <a:off x="1404257" y="659267"/>
            <a:ext cx="3973286" cy="2585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43" y="659267"/>
            <a:ext cx="3973286" cy="25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20343" y="0"/>
            <a:ext cx="7271657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19912" y="2643551"/>
            <a:ext cx="5668221" cy="1643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IN" sz="2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9912" y="2399828"/>
            <a:ext cx="67041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bg1"/>
                </a:solidFill>
              </a:rPr>
              <a:t>NEZAVISNI PROFESIONALCI</a:t>
            </a:r>
            <a:endParaRPr lang="en-US" sz="66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20341" y="-326571"/>
            <a:ext cx="0" cy="7576457"/>
          </a:xfrm>
          <a:prstGeom prst="line">
            <a:avLst/>
          </a:prstGeom>
          <a:ln w="82550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2442" y="2041430"/>
            <a:ext cx="2973366" cy="2775140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4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157843" y="2179514"/>
            <a:ext cx="12812485" cy="977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900" b="1" dirty="0" smtClean="0">
                <a:solidFill>
                  <a:schemeClr val="bg1"/>
                </a:solidFill>
              </a:rPr>
              <a:t>ZAŠTO?</a:t>
            </a:r>
            <a:endParaRPr lang="x-none" sz="199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9713" y="835901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x-none" sz="2400" b="1" dirty="0" smtClean="0"/>
              <a:t>Ra</a:t>
            </a:r>
            <a:r>
              <a:rPr lang="en-US" sz="2400" b="1" dirty="0" err="1"/>
              <a:t>č</a:t>
            </a:r>
            <a:r>
              <a:rPr lang="x-none" sz="2400" b="1" dirty="0" smtClean="0"/>
              <a:t>unarsko programiranje i razvoj informacionih sistema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8171" y="835901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x-none" sz="2400" b="1" dirty="0" smtClean="0"/>
              <a:t>Dizajn </a:t>
            </a:r>
            <a:r>
              <a:rPr lang="x-none" sz="2400" b="1" dirty="0"/>
              <a:t>i multimediji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3942" y="835901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x-none" sz="2400" b="1" dirty="0" smtClean="0"/>
              <a:t>Prevod</a:t>
            </a:r>
            <a:r>
              <a:rPr lang="x-none" sz="2400" b="1" dirty="0"/>
              <a:t>, kopirajting i edukacija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19713" y="3753395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x-none" sz="2400" b="1" dirty="0" smtClean="0"/>
              <a:t>Inženjerstvo </a:t>
            </a:r>
            <a:r>
              <a:rPr lang="x-none" sz="2400" b="1" dirty="0"/>
              <a:t>i arhitektura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28171" y="3753395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x-none" sz="2400" b="1" dirty="0" smtClean="0"/>
              <a:t>Prodaja </a:t>
            </a:r>
            <a:r>
              <a:rPr lang="x-none" sz="2400" b="1" dirty="0"/>
              <a:t>i umrežavanje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3942" y="3753395"/>
            <a:ext cx="3170206" cy="2625635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x-none" sz="2400" b="1" dirty="0" smtClean="0"/>
              <a:t>Administracija </a:t>
            </a:r>
            <a:r>
              <a:rPr lang="x-none" sz="2400" b="1" dirty="0"/>
              <a:t>i korisnička podrška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4054" y="-67806"/>
            <a:ext cx="480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</a:rPr>
              <a:t>SEGMENTACIJA</a:t>
            </a:r>
            <a:endParaRPr lang="en-US" sz="4000" b="1" spc="3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645395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Izvori: payoneer.com / upwork.com / guru.com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6" y="850306"/>
            <a:ext cx="937920" cy="937920"/>
          </a:xfrm>
          <a:prstGeom prst="rect">
            <a:avLst/>
          </a:prstGeom>
        </p:spPr>
      </p:pic>
      <p:sp>
        <p:nvSpPr>
          <p:cNvPr id="40" name="Freeform 23"/>
          <p:cNvSpPr>
            <a:spLocks noEditPoints="1"/>
          </p:cNvSpPr>
          <p:nvPr/>
        </p:nvSpPr>
        <p:spPr bwMode="auto">
          <a:xfrm>
            <a:off x="2243032" y="3906278"/>
            <a:ext cx="523568" cy="684365"/>
          </a:xfrm>
          <a:custGeom>
            <a:avLst/>
            <a:gdLst>
              <a:gd name="T0" fmla="*/ 618 w 1967"/>
              <a:gd name="T1" fmla="*/ 871 h 2575"/>
              <a:gd name="T2" fmla="*/ 618 w 1967"/>
              <a:gd name="T3" fmla="*/ 871 h 2575"/>
              <a:gd name="T4" fmla="*/ 794 w 1967"/>
              <a:gd name="T5" fmla="*/ 996 h 2575"/>
              <a:gd name="T6" fmla="*/ 795 w 1967"/>
              <a:gd name="T7" fmla="*/ 996 h 2575"/>
              <a:gd name="T8" fmla="*/ 797 w 1967"/>
              <a:gd name="T9" fmla="*/ 997 h 2575"/>
              <a:gd name="T10" fmla="*/ 1021 w 1967"/>
              <a:gd name="T11" fmla="*/ 1036 h 2575"/>
              <a:gd name="T12" fmla="*/ 1239 w 1967"/>
              <a:gd name="T13" fmla="*/ 1083 h 2575"/>
              <a:gd name="T14" fmla="*/ 1242 w 1967"/>
              <a:gd name="T15" fmla="*/ 1085 h 2575"/>
              <a:gd name="T16" fmla="*/ 1419 w 1967"/>
              <a:gd name="T17" fmla="*/ 1269 h 2575"/>
              <a:gd name="T18" fmla="*/ 542 w 1967"/>
              <a:gd name="T19" fmla="*/ 2066 h 2575"/>
              <a:gd name="T20" fmla="*/ 458 w 1967"/>
              <a:gd name="T21" fmla="*/ 1945 h 2575"/>
              <a:gd name="T22" fmla="*/ 351 w 1967"/>
              <a:gd name="T23" fmla="*/ 1872 h 2575"/>
              <a:gd name="T24" fmla="*/ 618 w 1967"/>
              <a:gd name="T25" fmla="*/ 871 h 2575"/>
              <a:gd name="T26" fmla="*/ 1556 w 1967"/>
              <a:gd name="T27" fmla="*/ 1357 h 2575"/>
              <a:gd name="T28" fmla="*/ 1556 w 1967"/>
              <a:gd name="T29" fmla="*/ 1357 h 2575"/>
              <a:gd name="T30" fmla="*/ 1571 w 1967"/>
              <a:gd name="T31" fmla="*/ 1340 h 2575"/>
              <a:gd name="T32" fmla="*/ 1967 w 1967"/>
              <a:gd name="T33" fmla="*/ 688 h 2575"/>
              <a:gd name="T34" fmla="*/ 1868 w 1967"/>
              <a:gd name="T35" fmla="*/ 548 h 2575"/>
              <a:gd name="T36" fmla="*/ 1488 w 1967"/>
              <a:gd name="T37" fmla="*/ 1172 h 2575"/>
              <a:gd name="T38" fmla="*/ 1356 w 1967"/>
              <a:gd name="T39" fmla="*/ 1032 h 2575"/>
              <a:gd name="T40" fmla="*/ 1738 w 1967"/>
              <a:gd name="T41" fmla="*/ 405 h 2575"/>
              <a:gd name="T42" fmla="*/ 1646 w 1967"/>
              <a:gd name="T43" fmla="*/ 322 h 2575"/>
              <a:gd name="T44" fmla="*/ 1256 w 1967"/>
              <a:gd name="T45" fmla="*/ 963 h 2575"/>
              <a:gd name="T46" fmla="*/ 1027 w 1967"/>
              <a:gd name="T47" fmla="*/ 923 h 2575"/>
              <a:gd name="T48" fmla="*/ 905 w 1967"/>
              <a:gd name="T49" fmla="*/ 913 h 2575"/>
              <a:gd name="T50" fmla="*/ 1373 w 1967"/>
              <a:gd name="T51" fmla="*/ 144 h 2575"/>
              <a:gd name="T52" fmla="*/ 1271 w 1967"/>
              <a:gd name="T53" fmla="*/ 97 h 2575"/>
              <a:gd name="T54" fmla="*/ 800 w 1967"/>
              <a:gd name="T55" fmla="*/ 870 h 2575"/>
              <a:gd name="T56" fmla="*/ 657 w 1967"/>
              <a:gd name="T57" fmla="*/ 747 h 2575"/>
              <a:gd name="T58" fmla="*/ 1091 w 1967"/>
              <a:gd name="T59" fmla="*/ 35 h 2575"/>
              <a:gd name="T60" fmla="*/ 928 w 1967"/>
              <a:gd name="T61" fmla="*/ 0 h 2575"/>
              <a:gd name="T62" fmla="*/ 507 w 1967"/>
              <a:gd name="T63" fmla="*/ 691 h 2575"/>
              <a:gd name="T64" fmla="*/ 498 w 1967"/>
              <a:gd name="T65" fmla="*/ 712 h 2575"/>
              <a:gd name="T66" fmla="*/ 0 w 1967"/>
              <a:gd name="T67" fmla="*/ 2575 h 2575"/>
              <a:gd name="T68" fmla="*/ 1644 w 1967"/>
              <a:gd name="T69" fmla="*/ 2575 h 2575"/>
              <a:gd name="T70" fmla="*/ 1644 w 1967"/>
              <a:gd name="T71" fmla="*/ 2508 h 2575"/>
              <a:gd name="T72" fmla="*/ 290 w 1967"/>
              <a:gd name="T73" fmla="*/ 2508 h 2575"/>
              <a:gd name="T74" fmla="*/ 1556 w 1967"/>
              <a:gd name="T75" fmla="*/ 1357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67" h="2575">
                <a:moveTo>
                  <a:pt x="618" y="871"/>
                </a:moveTo>
                <a:lnTo>
                  <a:pt x="618" y="871"/>
                </a:lnTo>
                <a:cubicBezTo>
                  <a:pt x="669" y="920"/>
                  <a:pt x="727" y="961"/>
                  <a:pt x="794" y="996"/>
                </a:cubicBezTo>
                <a:cubicBezTo>
                  <a:pt x="794" y="996"/>
                  <a:pt x="795" y="996"/>
                  <a:pt x="795" y="996"/>
                </a:cubicBezTo>
                <a:cubicBezTo>
                  <a:pt x="796" y="996"/>
                  <a:pt x="796" y="997"/>
                  <a:pt x="797" y="997"/>
                </a:cubicBezTo>
                <a:cubicBezTo>
                  <a:pt x="867" y="1028"/>
                  <a:pt x="945" y="1032"/>
                  <a:pt x="1021" y="1036"/>
                </a:cubicBezTo>
                <a:cubicBezTo>
                  <a:pt x="1105" y="1040"/>
                  <a:pt x="1184" y="1045"/>
                  <a:pt x="1239" y="1083"/>
                </a:cubicBezTo>
                <a:cubicBezTo>
                  <a:pt x="1240" y="1084"/>
                  <a:pt x="1241" y="1085"/>
                  <a:pt x="1242" y="1085"/>
                </a:cubicBezTo>
                <a:cubicBezTo>
                  <a:pt x="1311" y="1134"/>
                  <a:pt x="1370" y="1194"/>
                  <a:pt x="1419" y="1269"/>
                </a:cubicBezTo>
                <a:lnTo>
                  <a:pt x="542" y="2066"/>
                </a:lnTo>
                <a:cubicBezTo>
                  <a:pt x="512" y="2031"/>
                  <a:pt x="482" y="1994"/>
                  <a:pt x="458" y="1945"/>
                </a:cubicBezTo>
                <a:cubicBezTo>
                  <a:pt x="436" y="1899"/>
                  <a:pt x="399" y="1880"/>
                  <a:pt x="351" y="1872"/>
                </a:cubicBezTo>
                <a:lnTo>
                  <a:pt x="618" y="871"/>
                </a:lnTo>
                <a:close/>
                <a:moveTo>
                  <a:pt x="1556" y="1357"/>
                </a:moveTo>
                <a:lnTo>
                  <a:pt x="1556" y="1357"/>
                </a:lnTo>
                <a:cubicBezTo>
                  <a:pt x="1562" y="1352"/>
                  <a:pt x="1567" y="1346"/>
                  <a:pt x="1571" y="1340"/>
                </a:cubicBezTo>
                <a:lnTo>
                  <a:pt x="1967" y="688"/>
                </a:lnTo>
                <a:cubicBezTo>
                  <a:pt x="1937" y="640"/>
                  <a:pt x="1904" y="593"/>
                  <a:pt x="1868" y="548"/>
                </a:cubicBezTo>
                <a:lnTo>
                  <a:pt x="1488" y="1172"/>
                </a:lnTo>
                <a:cubicBezTo>
                  <a:pt x="1449" y="1119"/>
                  <a:pt x="1406" y="1072"/>
                  <a:pt x="1356" y="1032"/>
                </a:cubicBezTo>
                <a:lnTo>
                  <a:pt x="1738" y="405"/>
                </a:lnTo>
                <a:cubicBezTo>
                  <a:pt x="1709" y="376"/>
                  <a:pt x="1678" y="349"/>
                  <a:pt x="1646" y="322"/>
                </a:cubicBezTo>
                <a:lnTo>
                  <a:pt x="1256" y="963"/>
                </a:lnTo>
                <a:cubicBezTo>
                  <a:pt x="1184" y="931"/>
                  <a:pt x="1104" y="927"/>
                  <a:pt x="1027" y="923"/>
                </a:cubicBezTo>
                <a:cubicBezTo>
                  <a:pt x="984" y="921"/>
                  <a:pt x="943" y="919"/>
                  <a:pt x="905" y="913"/>
                </a:cubicBezTo>
                <a:lnTo>
                  <a:pt x="1373" y="144"/>
                </a:lnTo>
                <a:cubicBezTo>
                  <a:pt x="1340" y="127"/>
                  <a:pt x="1306" y="111"/>
                  <a:pt x="1271" y="97"/>
                </a:cubicBezTo>
                <a:lnTo>
                  <a:pt x="800" y="870"/>
                </a:lnTo>
                <a:cubicBezTo>
                  <a:pt x="745" y="837"/>
                  <a:pt x="698" y="796"/>
                  <a:pt x="657" y="747"/>
                </a:cubicBezTo>
                <a:lnTo>
                  <a:pt x="1091" y="35"/>
                </a:lnTo>
                <a:cubicBezTo>
                  <a:pt x="1038" y="21"/>
                  <a:pt x="983" y="9"/>
                  <a:pt x="928" y="0"/>
                </a:cubicBezTo>
                <a:lnTo>
                  <a:pt x="507" y="691"/>
                </a:lnTo>
                <a:cubicBezTo>
                  <a:pt x="503" y="698"/>
                  <a:pt x="500" y="705"/>
                  <a:pt x="498" y="712"/>
                </a:cubicBezTo>
                <a:lnTo>
                  <a:pt x="0" y="2575"/>
                </a:lnTo>
                <a:lnTo>
                  <a:pt x="1644" y="2575"/>
                </a:lnTo>
                <a:lnTo>
                  <a:pt x="1644" y="2508"/>
                </a:lnTo>
                <a:lnTo>
                  <a:pt x="290" y="2508"/>
                </a:lnTo>
                <a:cubicBezTo>
                  <a:pt x="479" y="2335"/>
                  <a:pt x="1556" y="1357"/>
                  <a:pt x="1556" y="135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296096" y="4006842"/>
            <a:ext cx="666046" cy="621643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5" name="Freeform 355"/>
          <p:cNvSpPr>
            <a:spLocks noEditPoints="1"/>
          </p:cNvSpPr>
          <p:nvPr/>
        </p:nvSpPr>
        <p:spPr bwMode="auto">
          <a:xfrm>
            <a:off x="5684853" y="4006841"/>
            <a:ext cx="748384" cy="621643"/>
          </a:xfrm>
          <a:custGeom>
            <a:avLst/>
            <a:gdLst>
              <a:gd name="T0" fmla="*/ 353 w 497"/>
              <a:gd name="T1" fmla="*/ 41 h 411"/>
              <a:gd name="T2" fmla="*/ 351 w 497"/>
              <a:gd name="T3" fmla="*/ 26 h 411"/>
              <a:gd name="T4" fmla="*/ 336 w 497"/>
              <a:gd name="T5" fmla="*/ 8 h 411"/>
              <a:gd name="T6" fmla="*/ 313 w 497"/>
              <a:gd name="T7" fmla="*/ 0 h 411"/>
              <a:gd name="T8" fmla="*/ 174 w 497"/>
              <a:gd name="T9" fmla="*/ 2 h 411"/>
              <a:gd name="T10" fmla="*/ 155 w 497"/>
              <a:gd name="T11" fmla="*/ 12 h 411"/>
              <a:gd name="T12" fmla="*/ 143 w 497"/>
              <a:gd name="T13" fmla="*/ 33 h 411"/>
              <a:gd name="T14" fmla="*/ 38 w 497"/>
              <a:gd name="T15" fmla="*/ 60 h 411"/>
              <a:gd name="T16" fmla="*/ 22 w 497"/>
              <a:gd name="T17" fmla="*/ 63 h 411"/>
              <a:gd name="T18" fmla="*/ 6 w 497"/>
              <a:gd name="T19" fmla="*/ 77 h 411"/>
              <a:gd name="T20" fmla="*/ 0 w 497"/>
              <a:gd name="T21" fmla="*/ 99 h 411"/>
              <a:gd name="T22" fmla="*/ 0 w 497"/>
              <a:gd name="T23" fmla="*/ 380 h 411"/>
              <a:gd name="T24" fmla="*/ 10 w 497"/>
              <a:gd name="T25" fmla="*/ 399 h 411"/>
              <a:gd name="T26" fmla="*/ 29 w 497"/>
              <a:gd name="T27" fmla="*/ 410 h 411"/>
              <a:gd name="T28" fmla="*/ 458 w 497"/>
              <a:gd name="T29" fmla="*/ 411 h 411"/>
              <a:gd name="T30" fmla="*/ 480 w 497"/>
              <a:gd name="T31" fmla="*/ 404 h 411"/>
              <a:gd name="T32" fmla="*/ 494 w 497"/>
              <a:gd name="T33" fmla="*/ 387 h 411"/>
              <a:gd name="T34" fmla="*/ 497 w 497"/>
              <a:gd name="T35" fmla="*/ 99 h 411"/>
              <a:gd name="T36" fmla="*/ 494 w 497"/>
              <a:gd name="T37" fmla="*/ 84 h 411"/>
              <a:gd name="T38" fmla="*/ 480 w 497"/>
              <a:gd name="T39" fmla="*/ 66 h 411"/>
              <a:gd name="T40" fmla="*/ 458 w 497"/>
              <a:gd name="T41" fmla="*/ 60 h 411"/>
              <a:gd name="T42" fmla="*/ 177 w 497"/>
              <a:gd name="T43" fmla="*/ 41 h 411"/>
              <a:gd name="T44" fmla="*/ 180 w 497"/>
              <a:gd name="T45" fmla="*/ 35 h 411"/>
              <a:gd name="T46" fmla="*/ 313 w 497"/>
              <a:gd name="T47" fmla="*/ 35 h 411"/>
              <a:gd name="T48" fmla="*/ 319 w 497"/>
              <a:gd name="T49" fmla="*/ 38 h 411"/>
              <a:gd name="T50" fmla="*/ 177 w 497"/>
              <a:gd name="T51" fmla="*/ 60 h 411"/>
              <a:gd name="T52" fmla="*/ 458 w 497"/>
              <a:gd name="T53" fmla="*/ 93 h 411"/>
              <a:gd name="T54" fmla="*/ 462 w 497"/>
              <a:gd name="T55" fmla="*/ 99 h 411"/>
              <a:gd name="T56" fmla="*/ 442 w 497"/>
              <a:gd name="T57" fmla="*/ 195 h 411"/>
              <a:gd name="T58" fmla="*/ 367 w 497"/>
              <a:gd name="T59" fmla="*/ 211 h 411"/>
              <a:gd name="T60" fmla="*/ 279 w 497"/>
              <a:gd name="T61" fmla="*/ 218 h 411"/>
              <a:gd name="T62" fmla="*/ 218 w 497"/>
              <a:gd name="T63" fmla="*/ 218 h 411"/>
              <a:gd name="T64" fmla="*/ 130 w 497"/>
              <a:gd name="T65" fmla="*/ 211 h 411"/>
              <a:gd name="T66" fmla="*/ 53 w 497"/>
              <a:gd name="T67" fmla="*/ 195 h 411"/>
              <a:gd name="T68" fmla="*/ 32 w 497"/>
              <a:gd name="T69" fmla="*/ 99 h 411"/>
              <a:gd name="T70" fmla="*/ 38 w 497"/>
              <a:gd name="T71" fmla="*/ 93 h 411"/>
              <a:gd name="T72" fmla="*/ 38 w 497"/>
              <a:gd name="T73" fmla="*/ 377 h 411"/>
              <a:gd name="T74" fmla="*/ 32 w 497"/>
              <a:gd name="T75" fmla="*/ 224 h 411"/>
              <a:gd name="T76" fmla="*/ 71 w 497"/>
              <a:gd name="T77" fmla="*/ 235 h 411"/>
              <a:gd name="T78" fmla="*/ 213 w 497"/>
              <a:gd name="T79" fmla="*/ 251 h 411"/>
              <a:gd name="T80" fmla="*/ 213 w 497"/>
              <a:gd name="T81" fmla="*/ 260 h 411"/>
              <a:gd name="T82" fmla="*/ 215 w 497"/>
              <a:gd name="T83" fmla="*/ 271 h 411"/>
              <a:gd name="T84" fmla="*/ 225 w 497"/>
              <a:gd name="T85" fmla="*/ 281 h 411"/>
              <a:gd name="T86" fmla="*/ 239 w 497"/>
              <a:gd name="T87" fmla="*/ 286 h 411"/>
              <a:gd name="T88" fmla="*/ 262 w 497"/>
              <a:gd name="T89" fmla="*/ 286 h 411"/>
              <a:gd name="T90" fmla="*/ 276 w 497"/>
              <a:gd name="T91" fmla="*/ 278 h 411"/>
              <a:gd name="T92" fmla="*/ 282 w 497"/>
              <a:gd name="T93" fmla="*/ 265 h 411"/>
              <a:gd name="T94" fmla="*/ 283 w 497"/>
              <a:gd name="T95" fmla="*/ 253 h 411"/>
              <a:gd name="T96" fmla="*/ 333 w 497"/>
              <a:gd name="T97" fmla="*/ 248 h 411"/>
              <a:gd name="T98" fmla="*/ 445 w 497"/>
              <a:gd name="T99" fmla="*/ 229 h 411"/>
              <a:gd name="T100" fmla="*/ 462 w 497"/>
              <a:gd name="T101" fmla="*/ 372 h 411"/>
              <a:gd name="T102" fmla="*/ 458 w 497"/>
              <a:gd name="T103" fmla="*/ 377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7" h="411">
                <a:moveTo>
                  <a:pt x="458" y="60"/>
                </a:moveTo>
                <a:lnTo>
                  <a:pt x="353" y="60"/>
                </a:lnTo>
                <a:lnTo>
                  <a:pt x="353" y="41"/>
                </a:lnTo>
                <a:lnTo>
                  <a:pt x="353" y="41"/>
                </a:lnTo>
                <a:lnTo>
                  <a:pt x="352" y="33"/>
                </a:lnTo>
                <a:lnTo>
                  <a:pt x="351" y="26"/>
                </a:lnTo>
                <a:lnTo>
                  <a:pt x="346" y="18"/>
                </a:lnTo>
                <a:lnTo>
                  <a:pt x="342" y="12"/>
                </a:lnTo>
                <a:lnTo>
                  <a:pt x="336" y="8"/>
                </a:lnTo>
                <a:lnTo>
                  <a:pt x="328" y="3"/>
                </a:lnTo>
                <a:lnTo>
                  <a:pt x="321" y="2"/>
                </a:lnTo>
                <a:lnTo>
                  <a:pt x="313" y="0"/>
                </a:lnTo>
                <a:lnTo>
                  <a:pt x="183" y="0"/>
                </a:lnTo>
                <a:lnTo>
                  <a:pt x="183" y="0"/>
                </a:lnTo>
                <a:lnTo>
                  <a:pt x="174" y="2"/>
                </a:lnTo>
                <a:lnTo>
                  <a:pt x="167" y="3"/>
                </a:lnTo>
                <a:lnTo>
                  <a:pt x="161" y="8"/>
                </a:lnTo>
                <a:lnTo>
                  <a:pt x="155" y="12"/>
                </a:lnTo>
                <a:lnTo>
                  <a:pt x="150" y="18"/>
                </a:lnTo>
                <a:lnTo>
                  <a:pt x="146" y="26"/>
                </a:lnTo>
                <a:lnTo>
                  <a:pt x="143" y="33"/>
                </a:lnTo>
                <a:lnTo>
                  <a:pt x="143" y="41"/>
                </a:lnTo>
                <a:lnTo>
                  <a:pt x="143" y="60"/>
                </a:lnTo>
                <a:lnTo>
                  <a:pt x="38" y="60"/>
                </a:lnTo>
                <a:lnTo>
                  <a:pt x="38" y="60"/>
                </a:lnTo>
                <a:lnTo>
                  <a:pt x="29" y="60"/>
                </a:lnTo>
                <a:lnTo>
                  <a:pt x="22" y="63"/>
                </a:lnTo>
                <a:lnTo>
                  <a:pt x="16" y="66"/>
                </a:lnTo>
                <a:lnTo>
                  <a:pt x="10" y="71"/>
                </a:lnTo>
                <a:lnTo>
                  <a:pt x="6" y="77"/>
                </a:lnTo>
                <a:lnTo>
                  <a:pt x="3" y="84"/>
                </a:lnTo>
                <a:lnTo>
                  <a:pt x="0" y="90"/>
                </a:lnTo>
                <a:lnTo>
                  <a:pt x="0" y="99"/>
                </a:lnTo>
                <a:lnTo>
                  <a:pt x="0" y="372"/>
                </a:lnTo>
                <a:lnTo>
                  <a:pt x="0" y="372"/>
                </a:lnTo>
                <a:lnTo>
                  <a:pt x="0" y="380"/>
                </a:lnTo>
                <a:lnTo>
                  <a:pt x="3" y="387"/>
                </a:lnTo>
                <a:lnTo>
                  <a:pt x="6" y="393"/>
                </a:lnTo>
                <a:lnTo>
                  <a:pt x="10" y="399"/>
                </a:lnTo>
                <a:lnTo>
                  <a:pt x="16" y="404"/>
                </a:lnTo>
                <a:lnTo>
                  <a:pt x="22" y="408"/>
                </a:lnTo>
                <a:lnTo>
                  <a:pt x="29" y="410"/>
                </a:lnTo>
                <a:lnTo>
                  <a:pt x="38" y="411"/>
                </a:lnTo>
                <a:lnTo>
                  <a:pt x="458" y="411"/>
                </a:lnTo>
                <a:lnTo>
                  <a:pt x="458" y="411"/>
                </a:lnTo>
                <a:lnTo>
                  <a:pt x="465" y="410"/>
                </a:lnTo>
                <a:lnTo>
                  <a:pt x="473" y="408"/>
                </a:lnTo>
                <a:lnTo>
                  <a:pt x="480" y="404"/>
                </a:lnTo>
                <a:lnTo>
                  <a:pt x="486" y="399"/>
                </a:lnTo>
                <a:lnTo>
                  <a:pt x="491" y="393"/>
                </a:lnTo>
                <a:lnTo>
                  <a:pt x="494" y="387"/>
                </a:lnTo>
                <a:lnTo>
                  <a:pt x="497" y="380"/>
                </a:lnTo>
                <a:lnTo>
                  <a:pt x="497" y="372"/>
                </a:lnTo>
                <a:lnTo>
                  <a:pt x="497" y="99"/>
                </a:lnTo>
                <a:lnTo>
                  <a:pt x="497" y="99"/>
                </a:lnTo>
                <a:lnTo>
                  <a:pt x="497" y="90"/>
                </a:lnTo>
                <a:lnTo>
                  <a:pt x="494" y="84"/>
                </a:lnTo>
                <a:lnTo>
                  <a:pt x="491" y="77"/>
                </a:lnTo>
                <a:lnTo>
                  <a:pt x="486" y="71"/>
                </a:lnTo>
                <a:lnTo>
                  <a:pt x="480" y="66"/>
                </a:lnTo>
                <a:lnTo>
                  <a:pt x="473" y="63"/>
                </a:lnTo>
                <a:lnTo>
                  <a:pt x="465" y="60"/>
                </a:lnTo>
                <a:lnTo>
                  <a:pt x="458" y="60"/>
                </a:lnTo>
                <a:lnTo>
                  <a:pt x="458" y="60"/>
                </a:lnTo>
                <a:close/>
                <a:moveTo>
                  <a:pt x="177" y="41"/>
                </a:moveTo>
                <a:lnTo>
                  <a:pt x="177" y="41"/>
                </a:lnTo>
                <a:lnTo>
                  <a:pt x="177" y="38"/>
                </a:lnTo>
                <a:lnTo>
                  <a:pt x="179" y="36"/>
                </a:lnTo>
                <a:lnTo>
                  <a:pt x="180" y="35"/>
                </a:lnTo>
                <a:lnTo>
                  <a:pt x="183" y="35"/>
                </a:lnTo>
                <a:lnTo>
                  <a:pt x="313" y="35"/>
                </a:lnTo>
                <a:lnTo>
                  <a:pt x="313" y="35"/>
                </a:lnTo>
                <a:lnTo>
                  <a:pt x="316" y="35"/>
                </a:lnTo>
                <a:lnTo>
                  <a:pt x="318" y="36"/>
                </a:lnTo>
                <a:lnTo>
                  <a:pt x="319" y="38"/>
                </a:lnTo>
                <a:lnTo>
                  <a:pt x="319" y="41"/>
                </a:lnTo>
                <a:lnTo>
                  <a:pt x="319" y="60"/>
                </a:lnTo>
                <a:lnTo>
                  <a:pt x="177" y="60"/>
                </a:lnTo>
                <a:lnTo>
                  <a:pt x="177" y="41"/>
                </a:lnTo>
                <a:close/>
                <a:moveTo>
                  <a:pt x="38" y="93"/>
                </a:moveTo>
                <a:lnTo>
                  <a:pt x="458" y="93"/>
                </a:lnTo>
                <a:lnTo>
                  <a:pt x="458" y="93"/>
                </a:lnTo>
                <a:lnTo>
                  <a:pt x="461" y="94"/>
                </a:lnTo>
                <a:lnTo>
                  <a:pt x="462" y="99"/>
                </a:lnTo>
                <a:lnTo>
                  <a:pt x="462" y="187"/>
                </a:lnTo>
                <a:lnTo>
                  <a:pt x="462" y="187"/>
                </a:lnTo>
                <a:lnTo>
                  <a:pt x="442" y="195"/>
                </a:lnTo>
                <a:lnTo>
                  <a:pt x="419" y="200"/>
                </a:lnTo>
                <a:lnTo>
                  <a:pt x="394" y="206"/>
                </a:lnTo>
                <a:lnTo>
                  <a:pt x="367" y="211"/>
                </a:lnTo>
                <a:lnTo>
                  <a:pt x="339" y="214"/>
                </a:lnTo>
                <a:lnTo>
                  <a:pt x="309" y="217"/>
                </a:lnTo>
                <a:lnTo>
                  <a:pt x="279" y="218"/>
                </a:lnTo>
                <a:lnTo>
                  <a:pt x="247" y="218"/>
                </a:lnTo>
                <a:lnTo>
                  <a:pt x="247" y="218"/>
                </a:lnTo>
                <a:lnTo>
                  <a:pt x="218" y="218"/>
                </a:lnTo>
                <a:lnTo>
                  <a:pt x="186" y="217"/>
                </a:lnTo>
                <a:lnTo>
                  <a:pt x="158" y="214"/>
                </a:lnTo>
                <a:lnTo>
                  <a:pt x="130" y="211"/>
                </a:lnTo>
                <a:lnTo>
                  <a:pt x="103" y="206"/>
                </a:lnTo>
                <a:lnTo>
                  <a:pt x="77" y="200"/>
                </a:lnTo>
                <a:lnTo>
                  <a:pt x="53" y="195"/>
                </a:lnTo>
                <a:lnTo>
                  <a:pt x="32" y="187"/>
                </a:lnTo>
                <a:lnTo>
                  <a:pt x="32" y="99"/>
                </a:lnTo>
                <a:lnTo>
                  <a:pt x="32" y="99"/>
                </a:lnTo>
                <a:lnTo>
                  <a:pt x="34" y="94"/>
                </a:lnTo>
                <a:lnTo>
                  <a:pt x="38" y="93"/>
                </a:lnTo>
                <a:lnTo>
                  <a:pt x="38" y="93"/>
                </a:lnTo>
                <a:close/>
                <a:moveTo>
                  <a:pt x="458" y="377"/>
                </a:moveTo>
                <a:lnTo>
                  <a:pt x="38" y="377"/>
                </a:lnTo>
                <a:lnTo>
                  <a:pt x="38" y="377"/>
                </a:lnTo>
                <a:lnTo>
                  <a:pt x="34" y="375"/>
                </a:lnTo>
                <a:lnTo>
                  <a:pt x="32" y="372"/>
                </a:lnTo>
                <a:lnTo>
                  <a:pt x="32" y="224"/>
                </a:lnTo>
                <a:lnTo>
                  <a:pt x="32" y="224"/>
                </a:lnTo>
                <a:lnTo>
                  <a:pt x="52" y="229"/>
                </a:lnTo>
                <a:lnTo>
                  <a:pt x="71" y="235"/>
                </a:lnTo>
                <a:lnTo>
                  <a:pt x="115" y="242"/>
                </a:lnTo>
                <a:lnTo>
                  <a:pt x="162" y="248"/>
                </a:lnTo>
                <a:lnTo>
                  <a:pt x="213" y="251"/>
                </a:lnTo>
                <a:lnTo>
                  <a:pt x="213" y="251"/>
                </a:lnTo>
                <a:lnTo>
                  <a:pt x="213" y="253"/>
                </a:lnTo>
                <a:lnTo>
                  <a:pt x="213" y="260"/>
                </a:lnTo>
                <a:lnTo>
                  <a:pt x="213" y="260"/>
                </a:lnTo>
                <a:lnTo>
                  <a:pt x="213" y="265"/>
                </a:lnTo>
                <a:lnTo>
                  <a:pt x="215" y="271"/>
                </a:lnTo>
                <a:lnTo>
                  <a:pt x="218" y="274"/>
                </a:lnTo>
                <a:lnTo>
                  <a:pt x="221" y="278"/>
                </a:lnTo>
                <a:lnTo>
                  <a:pt x="225" y="281"/>
                </a:lnTo>
                <a:lnTo>
                  <a:pt x="230" y="284"/>
                </a:lnTo>
                <a:lnTo>
                  <a:pt x="234" y="286"/>
                </a:lnTo>
                <a:lnTo>
                  <a:pt x="239" y="286"/>
                </a:lnTo>
                <a:lnTo>
                  <a:pt x="258" y="286"/>
                </a:lnTo>
                <a:lnTo>
                  <a:pt x="258" y="286"/>
                </a:lnTo>
                <a:lnTo>
                  <a:pt x="262" y="286"/>
                </a:lnTo>
                <a:lnTo>
                  <a:pt x="267" y="284"/>
                </a:lnTo>
                <a:lnTo>
                  <a:pt x="271" y="281"/>
                </a:lnTo>
                <a:lnTo>
                  <a:pt x="276" y="278"/>
                </a:lnTo>
                <a:lnTo>
                  <a:pt x="279" y="274"/>
                </a:lnTo>
                <a:lnTo>
                  <a:pt x="280" y="271"/>
                </a:lnTo>
                <a:lnTo>
                  <a:pt x="282" y="265"/>
                </a:lnTo>
                <a:lnTo>
                  <a:pt x="283" y="260"/>
                </a:lnTo>
                <a:lnTo>
                  <a:pt x="283" y="253"/>
                </a:lnTo>
                <a:lnTo>
                  <a:pt x="283" y="253"/>
                </a:lnTo>
                <a:lnTo>
                  <a:pt x="283" y="251"/>
                </a:lnTo>
                <a:lnTo>
                  <a:pt x="283" y="251"/>
                </a:lnTo>
                <a:lnTo>
                  <a:pt x="333" y="248"/>
                </a:lnTo>
                <a:lnTo>
                  <a:pt x="380" y="242"/>
                </a:lnTo>
                <a:lnTo>
                  <a:pt x="424" y="235"/>
                </a:lnTo>
                <a:lnTo>
                  <a:pt x="445" y="229"/>
                </a:lnTo>
                <a:lnTo>
                  <a:pt x="462" y="223"/>
                </a:lnTo>
                <a:lnTo>
                  <a:pt x="462" y="372"/>
                </a:lnTo>
                <a:lnTo>
                  <a:pt x="462" y="372"/>
                </a:lnTo>
                <a:lnTo>
                  <a:pt x="461" y="375"/>
                </a:lnTo>
                <a:lnTo>
                  <a:pt x="458" y="377"/>
                </a:lnTo>
                <a:lnTo>
                  <a:pt x="458" y="377"/>
                </a:lnTo>
                <a:close/>
                <a:moveTo>
                  <a:pt x="458" y="377"/>
                </a:moveTo>
                <a:lnTo>
                  <a:pt x="458" y="3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46" name="Group 45"/>
          <p:cNvGrpSpPr/>
          <p:nvPr/>
        </p:nvGrpSpPr>
        <p:grpSpPr>
          <a:xfrm>
            <a:off x="5601323" y="975855"/>
            <a:ext cx="969956" cy="645566"/>
            <a:chOff x="9444038" y="6394450"/>
            <a:chExt cx="479425" cy="319088"/>
          </a:xfrm>
          <a:solidFill>
            <a:schemeClr val="bg1"/>
          </a:solidFill>
        </p:grpSpPr>
        <p:sp>
          <p:nvSpPr>
            <p:cNvPr id="47" name="Freeform 697"/>
            <p:cNvSpPr>
              <a:spLocks noEditPoints="1"/>
            </p:cNvSpPr>
            <p:nvPr/>
          </p:nvSpPr>
          <p:spPr bwMode="auto">
            <a:xfrm>
              <a:off x="9444038" y="6394450"/>
              <a:ext cx="479425" cy="319088"/>
            </a:xfrm>
            <a:custGeom>
              <a:avLst/>
              <a:gdLst>
                <a:gd name="T0" fmla="*/ 550 w 603"/>
                <a:gd name="T1" fmla="*/ 38 h 401"/>
                <a:gd name="T2" fmla="*/ 547 w 603"/>
                <a:gd name="T3" fmla="*/ 28 h 401"/>
                <a:gd name="T4" fmla="*/ 539 w 603"/>
                <a:gd name="T5" fmla="*/ 22 h 401"/>
                <a:gd name="T6" fmla="*/ 448 w 603"/>
                <a:gd name="T7" fmla="*/ 1 h 401"/>
                <a:gd name="T8" fmla="*/ 387 w 603"/>
                <a:gd name="T9" fmla="*/ 1 h 401"/>
                <a:gd name="T10" fmla="*/ 300 w 603"/>
                <a:gd name="T11" fmla="*/ 20 h 401"/>
                <a:gd name="T12" fmla="*/ 241 w 603"/>
                <a:gd name="T13" fmla="*/ 6 h 401"/>
                <a:gd name="T14" fmla="*/ 182 w 603"/>
                <a:gd name="T15" fmla="*/ 0 h 401"/>
                <a:gd name="T16" fmla="*/ 90 w 603"/>
                <a:gd name="T17" fmla="*/ 13 h 401"/>
                <a:gd name="T18" fmla="*/ 54 w 603"/>
                <a:gd name="T19" fmla="*/ 25 h 401"/>
                <a:gd name="T20" fmla="*/ 48 w 603"/>
                <a:gd name="T21" fmla="*/ 38 h 401"/>
                <a:gd name="T22" fmla="*/ 15 w 603"/>
                <a:gd name="T23" fmla="*/ 43 h 401"/>
                <a:gd name="T24" fmla="*/ 2 w 603"/>
                <a:gd name="T25" fmla="*/ 50 h 401"/>
                <a:gd name="T26" fmla="*/ 0 w 603"/>
                <a:gd name="T27" fmla="*/ 382 h 401"/>
                <a:gd name="T28" fmla="*/ 9 w 603"/>
                <a:gd name="T29" fmla="*/ 400 h 401"/>
                <a:gd name="T30" fmla="*/ 586 w 603"/>
                <a:gd name="T31" fmla="*/ 401 h 401"/>
                <a:gd name="T32" fmla="*/ 592 w 603"/>
                <a:gd name="T33" fmla="*/ 400 h 401"/>
                <a:gd name="T34" fmla="*/ 603 w 603"/>
                <a:gd name="T35" fmla="*/ 382 h 401"/>
                <a:gd name="T36" fmla="*/ 602 w 603"/>
                <a:gd name="T37" fmla="*/ 50 h 401"/>
                <a:gd name="T38" fmla="*/ 586 w 603"/>
                <a:gd name="T39" fmla="*/ 43 h 401"/>
                <a:gd name="T40" fmla="*/ 30 w 603"/>
                <a:gd name="T41" fmla="*/ 365 h 401"/>
                <a:gd name="T42" fmla="*/ 48 w 603"/>
                <a:gd name="T43" fmla="*/ 330 h 401"/>
                <a:gd name="T44" fmla="*/ 50 w 603"/>
                <a:gd name="T45" fmla="*/ 337 h 401"/>
                <a:gd name="T46" fmla="*/ 55 w 603"/>
                <a:gd name="T47" fmla="*/ 343 h 401"/>
                <a:gd name="T48" fmla="*/ 64 w 603"/>
                <a:gd name="T49" fmla="*/ 346 h 401"/>
                <a:gd name="T50" fmla="*/ 99 w 603"/>
                <a:gd name="T51" fmla="*/ 337 h 401"/>
                <a:gd name="T52" fmla="*/ 181 w 603"/>
                <a:gd name="T53" fmla="*/ 325 h 401"/>
                <a:gd name="T54" fmla="*/ 233 w 603"/>
                <a:gd name="T55" fmla="*/ 330 h 401"/>
                <a:gd name="T56" fmla="*/ 281 w 603"/>
                <a:gd name="T57" fmla="*/ 365 h 401"/>
                <a:gd name="T58" fmla="*/ 257 w 603"/>
                <a:gd name="T59" fmla="*/ 300 h 401"/>
                <a:gd name="T60" fmla="*/ 182 w 603"/>
                <a:gd name="T61" fmla="*/ 291 h 401"/>
                <a:gd name="T62" fmla="*/ 132 w 603"/>
                <a:gd name="T63" fmla="*/ 295 h 401"/>
                <a:gd name="T64" fmla="*/ 84 w 603"/>
                <a:gd name="T65" fmla="*/ 50 h 401"/>
                <a:gd name="T66" fmla="*/ 132 w 603"/>
                <a:gd name="T67" fmla="*/ 38 h 401"/>
                <a:gd name="T68" fmla="*/ 182 w 603"/>
                <a:gd name="T69" fmla="*/ 34 h 401"/>
                <a:gd name="T70" fmla="*/ 257 w 603"/>
                <a:gd name="T71" fmla="*/ 43 h 401"/>
                <a:gd name="T72" fmla="*/ 317 w 603"/>
                <a:gd name="T73" fmla="*/ 50 h 401"/>
                <a:gd name="T74" fmla="*/ 369 w 603"/>
                <a:gd name="T75" fmla="*/ 38 h 401"/>
                <a:gd name="T76" fmla="*/ 418 w 603"/>
                <a:gd name="T77" fmla="*/ 34 h 401"/>
                <a:gd name="T78" fmla="*/ 493 w 603"/>
                <a:gd name="T79" fmla="*/ 43 h 401"/>
                <a:gd name="T80" fmla="*/ 520 w 603"/>
                <a:gd name="T81" fmla="*/ 306 h 401"/>
                <a:gd name="T82" fmla="*/ 444 w 603"/>
                <a:gd name="T83" fmla="*/ 292 h 401"/>
                <a:gd name="T84" fmla="*/ 393 w 603"/>
                <a:gd name="T85" fmla="*/ 292 h 401"/>
                <a:gd name="T86" fmla="*/ 317 w 603"/>
                <a:gd name="T87" fmla="*/ 306 h 401"/>
                <a:gd name="T88" fmla="*/ 317 w 603"/>
                <a:gd name="T89" fmla="*/ 365 h 401"/>
                <a:gd name="T90" fmla="*/ 344 w 603"/>
                <a:gd name="T91" fmla="*/ 334 h 401"/>
                <a:gd name="T92" fmla="*/ 418 w 603"/>
                <a:gd name="T93" fmla="*/ 325 h 401"/>
                <a:gd name="T94" fmla="*/ 474 w 603"/>
                <a:gd name="T95" fmla="*/ 330 h 401"/>
                <a:gd name="T96" fmla="*/ 530 w 603"/>
                <a:gd name="T97" fmla="*/ 346 h 401"/>
                <a:gd name="T98" fmla="*/ 544 w 603"/>
                <a:gd name="T99" fmla="*/ 343 h 401"/>
                <a:gd name="T100" fmla="*/ 548 w 603"/>
                <a:gd name="T101" fmla="*/ 337 h 401"/>
                <a:gd name="T102" fmla="*/ 568 w 603"/>
                <a:gd name="T103" fmla="*/ 7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3" h="401">
                  <a:moveTo>
                    <a:pt x="586" y="43"/>
                  </a:moveTo>
                  <a:lnTo>
                    <a:pt x="550" y="43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2"/>
                  </a:lnTo>
                  <a:lnTo>
                    <a:pt x="547" y="28"/>
                  </a:lnTo>
                  <a:lnTo>
                    <a:pt x="544" y="25"/>
                  </a:lnTo>
                  <a:lnTo>
                    <a:pt x="539" y="22"/>
                  </a:lnTo>
                  <a:lnTo>
                    <a:pt x="539" y="22"/>
                  </a:lnTo>
                  <a:lnTo>
                    <a:pt x="509" y="13"/>
                  </a:lnTo>
                  <a:lnTo>
                    <a:pt x="478" y="6"/>
                  </a:lnTo>
                  <a:lnTo>
                    <a:pt x="448" y="1"/>
                  </a:lnTo>
                  <a:lnTo>
                    <a:pt x="417" y="0"/>
                  </a:lnTo>
                  <a:lnTo>
                    <a:pt x="417" y="0"/>
                  </a:lnTo>
                  <a:lnTo>
                    <a:pt x="387" y="1"/>
                  </a:lnTo>
                  <a:lnTo>
                    <a:pt x="359" y="6"/>
                  </a:lnTo>
                  <a:lnTo>
                    <a:pt x="329" y="12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270" y="12"/>
                  </a:lnTo>
                  <a:lnTo>
                    <a:pt x="241" y="6"/>
                  </a:lnTo>
                  <a:lnTo>
                    <a:pt x="212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51" y="1"/>
                  </a:lnTo>
                  <a:lnTo>
                    <a:pt x="120" y="6"/>
                  </a:lnTo>
                  <a:lnTo>
                    <a:pt x="90" y="13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51" y="28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8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44"/>
                  </a:lnTo>
                  <a:lnTo>
                    <a:pt x="3" y="46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2" y="388"/>
                  </a:lnTo>
                  <a:lnTo>
                    <a:pt x="3" y="395"/>
                  </a:lnTo>
                  <a:lnTo>
                    <a:pt x="9" y="400"/>
                  </a:lnTo>
                  <a:lnTo>
                    <a:pt x="11" y="401"/>
                  </a:lnTo>
                  <a:lnTo>
                    <a:pt x="15" y="401"/>
                  </a:lnTo>
                  <a:lnTo>
                    <a:pt x="586" y="401"/>
                  </a:lnTo>
                  <a:lnTo>
                    <a:pt x="586" y="401"/>
                  </a:lnTo>
                  <a:lnTo>
                    <a:pt x="589" y="401"/>
                  </a:lnTo>
                  <a:lnTo>
                    <a:pt x="592" y="400"/>
                  </a:lnTo>
                  <a:lnTo>
                    <a:pt x="597" y="395"/>
                  </a:lnTo>
                  <a:lnTo>
                    <a:pt x="602" y="388"/>
                  </a:lnTo>
                  <a:lnTo>
                    <a:pt x="603" y="382"/>
                  </a:lnTo>
                  <a:lnTo>
                    <a:pt x="603" y="58"/>
                  </a:lnTo>
                  <a:lnTo>
                    <a:pt x="603" y="58"/>
                  </a:lnTo>
                  <a:lnTo>
                    <a:pt x="602" y="50"/>
                  </a:lnTo>
                  <a:lnTo>
                    <a:pt x="597" y="46"/>
                  </a:lnTo>
                  <a:lnTo>
                    <a:pt x="592" y="44"/>
                  </a:lnTo>
                  <a:lnTo>
                    <a:pt x="586" y="43"/>
                  </a:lnTo>
                  <a:lnTo>
                    <a:pt x="586" y="43"/>
                  </a:lnTo>
                  <a:close/>
                  <a:moveTo>
                    <a:pt x="281" y="365"/>
                  </a:moveTo>
                  <a:lnTo>
                    <a:pt x="30" y="365"/>
                  </a:lnTo>
                  <a:lnTo>
                    <a:pt x="30" y="73"/>
                  </a:lnTo>
                  <a:lnTo>
                    <a:pt x="48" y="73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48" y="334"/>
                  </a:lnTo>
                  <a:lnTo>
                    <a:pt x="50" y="337"/>
                  </a:lnTo>
                  <a:lnTo>
                    <a:pt x="53" y="340"/>
                  </a:lnTo>
                  <a:lnTo>
                    <a:pt x="55" y="343"/>
                  </a:lnTo>
                  <a:lnTo>
                    <a:pt x="55" y="343"/>
                  </a:lnTo>
                  <a:lnTo>
                    <a:pt x="60" y="346"/>
                  </a:lnTo>
                  <a:lnTo>
                    <a:pt x="64" y="346"/>
                  </a:lnTo>
                  <a:lnTo>
                    <a:pt x="64" y="346"/>
                  </a:lnTo>
                  <a:lnTo>
                    <a:pt x="70" y="346"/>
                  </a:lnTo>
                  <a:lnTo>
                    <a:pt x="70" y="346"/>
                  </a:lnTo>
                  <a:lnTo>
                    <a:pt x="99" y="337"/>
                  </a:lnTo>
                  <a:lnTo>
                    <a:pt x="126" y="330"/>
                  </a:lnTo>
                  <a:lnTo>
                    <a:pt x="154" y="327"/>
                  </a:lnTo>
                  <a:lnTo>
                    <a:pt x="181" y="325"/>
                  </a:lnTo>
                  <a:lnTo>
                    <a:pt x="181" y="325"/>
                  </a:lnTo>
                  <a:lnTo>
                    <a:pt x="206" y="327"/>
                  </a:lnTo>
                  <a:lnTo>
                    <a:pt x="233" y="330"/>
                  </a:lnTo>
                  <a:lnTo>
                    <a:pt x="257" y="334"/>
                  </a:lnTo>
                  <a:lnTo>
                    <a:pt x="281" y="341"/>
                  </a:lnTo>
                  <a:lnTo>
                    <a:pt x="281" y="365"/>
                  </a:lnTo>
                  <a:close/>
                  <a:moveTo>
                    <a:pt x="281" y="306"/>
                  </a:moveTo>
                  <a:lnTo>
                    <a:pt x="281" y="306"/>
                  </a:lnTo>
                  <a:lnTo>
                    <a:pt x="257" y="300"/>
                  </a:lnTo>
                  <a:lnTo>
                    <a:pt x="233" y="295"/>
                  </a:lnTo>
                  <a:lnTo>
                    <a:pt x="208" y="292"/>
                  </a:lnTo>
                  <a:lnTo>
                    <a:pt x="182" y="291"/>
                  </a:lnTo>
                  <a:lnTo>
                    <a:pt x="182" y="291"/>
                  </a:lnTo>
                  <a:lnTo>
                    <a:pt x="157" y="292"/>
                  </a:lnTo>
                  <a:lnTo>
                    <a:pt x="132" y="295"/>
                  </a:lnTo>
                  <a:lnTo>
                    <a:pt x="108" y="300"/>
                  </a:lnTo>
                  <a:lnTo>
                    <a:pt x="84" y="306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108" y="43"/>
                  </a:lnTo>
                  <a:lnTo>
                    <a:pt x="132" y="38"/>
                  </a:lnTo>
                  <a:lnTo>
                    <a:pt x="157" y="35"/>
                  </a:lnTo>
                  <a:lnTo>
                    <a:pt x="182" y="34"/>
                  </a:lnTo>
                  <a:lnTo>
                    <a:pt x="182" y="34"/>
                  </a:lnTo>
                  <a:lnTo>
                    <a:pt x="208" y="35"/>
                  </a:lnTo>
                  <a:lnTo>
                    <a:pt x="233" y="38"/>
                  </a:lnTo>
                  <a:lnTo>
                    <a:pt x="257" y="43"/>
                  </a:lnTo>
                  <a:lnTo>
                    <a:pt x="281" y="50"/>
                  </a:lnTo>
                  <a:lnTo>
                    <a:pt x="281" y="306"/>
                  </a:lnTo>
                  <a:close/>
                  <a:moveTo>
                    <a:pt x="317" y="50"/>
                  </a:moveTo>
                  <a:lnTo>
                    <a:pt x="317" y="50"/>
                  </a:lnTo>
                  <a:lnTo>
                    <a:pt x="344" y="43"/>
                  </a:lnTo>
                  <a:lnTo>
                    <a:pt x="369" y="38"/>
                  </a:lnTo>
                  <a:lnTo>
                    <a:pt x="393" y="35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44" y="35"/>
                  </a:lnTo>
                  <a:lnTo>
                    <a:pt x="468" y="38"/>
                  </a:lnTo>
                  <a:lnTo>
                    <a:pt x="493" y="43"/>
                  </a:lnTo>
                  <a:lnTo>
                    <a:pt x="520" y="50"/>
                  </a:lnTo>
                  <a:lnTo>
                    <a:pt x="520" y="306"/>
                  </a:lnTo>
                  <a:lnTo>
                    <a:pt x="520" y="306"/>
                  </a:lnTo>
                  <a:lnTo>
                    <a:pt x="493" y="300"/>
                  </a:lnTo>
                  <a:lnTo>
                    <a:pt x="468" y="295"/>
                  </a:lnTo>
                  <a:lnTo>
                    <a:pt x="444" y="292"/>
                  </a:lnTo>
                  <a:lnTo>
                    <a:pt x="418" y="291"/>
                  </a:lnTo>
                  <a:lnTo>
                    <a:pt x="418" y="291"/>
                  </a:lnTo>
                  <a:lnTo>
                    <a:pt x="393" y="292"/>
                  </a:lnTo>
                  <a:lnTo>
                    <a:pt x="369" y="295"/>
                  </a:lnTo>
                  <a:lnTo>
                    <a:pt x="344" y="300"/>
                  </a:lnTo>
                  <a:lnTo>
                    <a:pt x="317" y="306"/>
                  </a:lnTo>
                  <a:lnTo>
                    <a:pt x="317" y="50"/>
                  </a:lnTo>
                  <a:close/>
                  <a:moveTo>
                    <a:pt x="568" y="365"/>
                  </a:moveTo>
                  <a:lnTo>
                    <a:pt x="317" y="365"/>
                  </a:lnTo>
                  <a:lnTo>
                    <a:pt x="317" y="341"/>
                  </a:lnTo>
                  <a:lnTo>
                    <a:pt x="317" y="341"/>
                  </a:lnTo>
                  <a:lnTo>
                    <a:pt x="344" y="334"/>
                  </a:lnTo>
                  <a:lnTo>
                    <a:pt x="368" y="330"/>
                  </a:lnTo>
                  <a:lnTo>
                    <a:pt x="393" y="327"/>
                  </a:lnTo>
                  <a:lnTo>
                    <a:pt x="418" y="325"/>
                  </a:lnTo>
                  <a:lnTo>
                    <a:pt x="418" y="325"/>
                  </a:lnTo>
                  <a:lnTo>
                    <a:pt x="445" y="327"/>
                  </a:lnTo>
                  <a:lnTo>
                    <a:pt x="474" y="330"/>
                  </a:lnTo>
                  <a:lnTo>
                    <a:pt x="502" y="337"/>
                  </a:lnTo>
                  <a:lnTo>
                    <a:pt x="530" y="346"/>
                  </a:lnTo>
                  <a:lnTo>
                    <a:pt x="530" y="346"/>
                  </a:lnTo>
                  <a:lnTo>
                    <a:pt x="533" y="346"/>
                  </a:lnTo>
                  <a:lnTo>
                    <a:pt x="536" y="346"/>
                  </a:lnTo>
                  <a:lnTo>
                    <a:pt x="544" y="343"/>
                  </a:lnTo>
                  <a:lnTo>
                    <a:pt x="544" y="343"/>
                  </a:lnTo>
                  <a:lnTo>
                    <a:pt x="547" y="340"/>
                  </a:lnTo>
                  <a:lnTo>
                    <a:pt x="548" y="337"/>
                  </a:lnTo>
                  <a:lnTo>
                    <a:pt x="550" y="330"/>
                  </a:lnTo>
                  <a:lnTo>
                    <a:pt x="550" y="73"/>
                  </a:lnTo>
                  <a:lnTo>
                    <a:pt x="568" y="73"/>
                  </a:lnTo>
                  <a:lnTo>
                    <a:pt x="568" y="3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8" name="Freeform 698"/>
            <p:cNvSpPr>
              <a:spLocks/>
            </p:cNvSpPr>
            <p:nvPr/>
          </p:nvSpPr>
          <p:spPr bwMode="auto">
            <a:xfrm>
              <a:off x="9536113" y="6472238"/>
              <a:ext cx="98425" cy="28575"/>
            </a:xfrm>
            <a:custGeom>
              <a:avLst/>
              <a:gdLst>
                <a:gd name="T0" fmla="*/ 0 w 124"/>
                <a:gd name="T1" fmla="*/ 18 h 35"/>
                <a:gd name="T2" fmla="*/ 0 w 124"/>
                <a:gd name="T3" fmla="*/ 18 h 35"/>
                <a:gd name="T4" fmla="*/ 2 w 124"/>
                <a:gd name="T5" fmla="*/ 25 h 35"/>
                <a:gd name="T6" fmla="*/ 6 w 124"/>
                <a:gd name="T7" fmla="*/ 29 h 35"/>
                <a:gd name="T8" fmla="*/ 11 w 124"/>
                <a:gd name="T9" fmla="*/ 34 h 35"/>
                <a:gd name="T10" fmla="*/ 18 w 124"/>
                <a:gd name="T11" fmla="*/ 35 h 35"/>
                <a:gd name="T12" fmla="*/ 106 w 124"/>
                <a:gd name="T13" fmla="*/ 35 h 35"/>
                <a:gd name="T14" fmla="*/ 106 w 124"/>
                <a:gd name="T15" fmla="*/ 35 h 35"/>
                <a:gd name="T16" fmla="*/ 114 w 124"/>
                <a:gd name="T17" fmla="*/ 34 h 35"/>
                <a:gd name="T18" fmla="*/ 118 w 124"/>
                <a:gd name="T19" fmla="*/ 29 h 35"/>
                <a:gd name="T20" fmla="*/ 123 w 124"/>
                <a:gd name="T21" fmla="*/ 25 h 35"/>
                <a:gd name="T22" fmla="*/ 124 w 124"/>
                <a:gd name="T23" fmla="*/ 18 h 35"/>
                <a:gd name="T24" fmla="*/ 124 w 124"/>
                <a:gd name="T25" fmla="*/ 18 h 35"/>
                <a:gd name="T26" fmla="*/ 123 w 124"/>
                <a:gd name="T27" fmla="*/ 10 h 35"/>
                <a:gd name="T28" fmla="*/ 118 w 124"/>
                <a:gd name="T29" fmla="*/ 6 h 35"/>
                <a:gd name="T30" fmla="*/ 114 w 124"/>
                <a:gd name="T31" fmla="*/ 1 h 35"/>
                <a:gd name="T32" fmla="*/ 106 w 124"/>
                <a:gd name="T33" fmla="*/ 0 h 35"/>
                <a:gd name="T34" fmla="*/ 18 w 124"/>
                <a:gd name="T35" fmla="*/ 0 h 35"/>
                <a:gd name="T36" fmla="*/ 18 w 124"/>
                <a:gd name="T37" fmla="*/ 0 h 35"/>
                <a:gd name="T38" fmla="*/ 11 w 124"/>
                <a:gd name="T39" fmla="*/ 1 h 35"/>
                <a:gd name="T40" fmla="*/ 6 w 124"/>
                <a:gd name="T41" fmla="*/ 6 h 35"/>
                <a:gd name="T42" fmla="*/ 2 w 124"/>
                <a:gd name="T43" fmla="*/ 10 h 35"/>
                <a:gd name="T44" fmla="*/ 0 w 124"/>
                <a:gd name="T45" fmla="*/ 18 h 35"/>
                <a:gd name="T46" fmla="*/ 0 w 124"/>
                <a:gd name="T47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35">
                  <a:moveTo>
                    <a:pt x="0" y="18"/>
                  </a:moveTo>
                  <a:lnTo>
                    <a:pt x="0" y="18"/>
                  </a:lnTo>
                  <a:lnTo>
                    <a:pt x="2" y="25"/>
                  </a:lnTo>
                  <a:lnTo>
                    <a:pt x="6" y="29"/>
                  </a:lnTo>
                  <a:lnTo>
                    <a:pt x="11" y="34"/>
                  </a:lnTo>
                  <a:lnTo>
                    <a:pt x="18" y="35"/>
                  </a:lnTo>
                  <a:lnTo>
                    <a:pt x="106" y="35"/>
                  </a:lnTo>
                  <a:lnTo>
                    <a:pt x="106" y="35"/>
                  </a:lnTo>
                  <a:lnTo>
                    <a:pt x="114" y="34"/>
                  </a:lnTo>
                  <a:lnTo>
                    <a:pt x="118" y="29"/>
                  </a:lnTo>
                  <a:lnTo>
                    <a:pt x="123" y="25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3" y="10"/>
                  </a:lnTo>
                  <a:lnTo>
                    <a:pt x="118" y="6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9" name="Freeform 699"/>
            <p:cNvSpPr>
              <a:spLocks/>
            </p:cNvSpPr>
            <p:nvPr/>
          </p:nvSpPr>
          <p:spPr bwMode="auto">
            <a:xfrm>
              <a:off x="9536113" y="6548438"/>
              <a:ext cx="98425" cy="28575"/>
            </a:xfrm>
            <a:custGeom>
              <a:avLst/>
              <a:gdLst>
                <a:gd name="T0" fmla="*/ 106 w 124"/>
                <a:gd name="T1" fmla="*/ 0 h 36"/>
                <a:gd name="T2" fmla="*/ 18 w 124"/>
                <a:gd name="T3" fmla="*/ 0 h 36"/>
                <a:gd name="T4" fmla="*/ 18 w 124"/>
                <a:gd name="T5" fmla="*/ 0 h 36"/>
                <a:gd name="T6" fmla="*/ 11 w 124"/>
                <a:gd name="T7" fmla="*/ 2 h 36"/>
                <a:gd name="T8" fmla="*/ 6 w 124"/>
                <a:gd name="T9" fmla="*/ 6 h 36"/>
                <a:gd name="T10" fmla="*/ 2 w 124"/>
                <a:gd name="T11" fmla="*/ 11 h 36"/>
                <a:gd name="T12" fmla="*/ 0 w 124"/>
                <a:gd name="T13" fmla="*/ 18 h 36"/>
                <a:gd name="T14" fmla="*/ 0 w 124"/>
                <a:gd name="T15" fmla="*/ 18 h 36"/>
                <a:gd name="T16" fmla="*/ 2 w 124"/>
                <a:gd name="T17" fmla="*/ 26 h 36"/>
                <a:gd name="T18" fmla="*/ 6 w 124"/>
                <a:gd name="T19" fmla="*/ 30 h 36"/>
                <a:gd name="T20" fmla="*/ 11 w 124"/>
                <a:gd name="T21" fmla="*/ 35 h 36"/>
                <a:gd name="T22" fmla="*/ 18 w 124"/>
                <a:gd name="T23" fmla="*/ 36 h 36"/>
                <a:gd name="T24" fmla="*/ 106 w 124"/>
                <a:gd name="T25" fmla="*/ 36 h 36"/>
                <a:gd name="T26" fmla="*/ 106 w 124"/>
                <a:gd name="T27" fmla="*/ 36 h 36"/>
                <a:gd name="T28" fmla="*/ 114 w 124"/>
                <a:gd name="T29" fmla="*/ 35 h 36"/>
                <a:gd name="T30" fmla="*/ 118 w 124"/>
                <a:gd name="T31" fmla="*/ 30 h 36"/>
                <a:gd name="T32" fmla="*/ 123 w 124"/>
                <a:gd name="T33" fmla="*/ 26 h 36"/>
                <a:gd name="T34" fmla="*/ 124 w 124"/>
                <a:gd name="T35" fmla="*/ 18 h 36"/>
                <a:gd name="T36" fmla="*/ 124 w 124"/>
                <a:gd name="T37" fmla="*/ 18 h 36"/>
                <a:gd name="T38" fmla="*/ 123 w 124"/>
                <a:gd name="T39" fmla="*/ 11 h 36"/>
                <a:gd name="T40" fmla="*/ 118 w 124"/>
                <a:gd name="T41" fmla="*/ 6 h 36"/>
                <a:gd name="T42" fmla="*/ 114 w 124"/>
                <a:gd name="T43" fmla="*/ 2 h 36"/>
                <a:gd name="T44" fmla="*/ 106 w 124"/>
                <a:gd name="T45" fmla="*/ 0 h 36"/>
                <a:gd name="T46" fmla="*/ 106 w 124"/>
                <a:gd name="T4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36">
                  <a:moveTo>
                    <a:pt x="106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6" y="30"/>
                  </a:lnTo>
                  <a:lnTo>
                    <a:pt x="11" y="35"/>
                  </a:lnTo>
                  <a:lnTo>
                    <a:pt x="18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4" y="35"/>
                  </a:lnTo>
                  <a:lnTo>
                    <a:pt x="118" y="30"/>
                  </a:lnTo>
                  <a:lnTo>
                    <a:pt x="123" y="26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3" y="11"/>
                  </a:lnTo>
                  <a:lnTo>
                    <a:pt x="118" y="6"/>
                  </a:lnTo>
                  <a:lnTo>
                    <a:pt x="114" y="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0" name="Freeform 700"/>
            <p:cNvSpPr>
              <a:spLocks/>
            </p:cNvSpPr>
            <p:nvPr/>
          </p:nvSpPr>
          <p:spPr bwMode="auto">
            <a:xfrm>
              <a:off x="9731376" y="6472238"/>
              <a:ext cx="96838" cy="28575"/>
            </a:xfrm>
            <a:custGeom>
              <a:avLst/>
              <a:gdLst>
                <a:gd name="T0" fmla="*/ 16 w 122"/>
                <a:gd name="T1" fmla="*/ 35 h 35"/>
                <a:gd name="T2" fmla="*/ 106 w 122"/>
                <a:gd name="T3" fmla="*/ 35 h 35"/>
                <a:gd name="T4" fmla="*/ 106 w 122"/>
                <a:gd name="T5" fmla="*/ 35 h 35"/>
                <a:gd name="T6" fmla="*/ 112 w 122"/>
                <a:gd name="T7" fmla="*/ 34 h 35"/>
                <a:gd name="T8" fmla="*/ 118 w 122"/>
                <a:gd name="T9" fmla="*/ 29 h 35"/>
                <a:gd name="T10" fmla="*/ 121 w 122"/>
                <a:gd name="T11" fmla="*/ 25 h 35"/>
                <a:gd name="T12" fmla="*/ 122 w 122"/>
                <a:gd name="T13" fmla="*/ 18 h 35"/>
                <a:gd name="T14" fmla="*/ 122 w 122"/>
                <a:gd name="T15" fmla="*/ 18 h 35"/>
                <a:gd name="T16" fmla="*/ 121 w 122"/>
                <a:gd name="T17" fmla="*/ 10 h 35"/>
                <a:gd name="T18" fmla="*/ 118 w 122"/>
                <a:gd name="T19" fmla="*/ 6 h 35"/>
                <a:gd name="T20" fmla="*/ 112 w 122"/>
                <a:gd name="T21" fmla="*/ 1 h 35"/>
                <a:gd name="T22" fmla="*/ 106 w 122"/>
                <a:gd name="T23" fmla="*/ 0 h 35"/>
                <a:gd name="T24" fmla="*/ 16 w 122"/>
                <a:gd name="T25" fmla="*/ 0 h 35"/>
                <a:gd name="T26" fmla="*/ 16 w 122"/>
                <a:gd name="T27" fmla="*/ 0 h 35"/>
                <a:gd name="T28" fmla="*/ 10 w 122"/>
                <a:gd name="T29" fmla="*/ 1 h 35"/>
                <a:gd name="T30" fmla="*/ 4 w 122"/>
                <a:gd name="T31" fmla="*/ 6 h 35"/>
                <a:gd name="T32" fmla="*/ 1 w 122"/>
                <a:gd name="T33" fmla="*/ 10 h 35"/>
                <a:gd name="T34" fmla="*/ 0 w 122"/>
                <a:gd name="T35" fmla="*/ 18 h 35"/>
                <a:gd name="T36" fmla="*/ 0 w 122"/>
                <a:gd name="T37" fmla="*/ 18 h 35"/>
                <a:gd name="T38" fmla="*/ 1 w 122"/>
                <a:gd name="T39" fmla="*/ 25 h 35"/>
                <a:gd name="T40" fmla="*/ 4 w 122"/>
                <a:gd name="T41" fmla="*/ 29 h 35"/>
                <a:gd name="T42" fmla="*/ 10 w 122"/>
                <a:gd name="T43" fmla="*/ 34 h 35"/>
                <a:gd name="T44" fmla="*/ 16 w 122"/>
                <a:gd name="T45" fmla="*/ 35 h 35"/>
                <a:gd name="T46" fmla="*/ 16 w 122"/>
                <a:gd name="T4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35">
                  <a:moveTo>
                    <a:pt x="16" y="35"/>
                  </a:moveTo>
                  <a:lnTo>
                    <a:pt x="106" y="35"/>
                  </a:lnTo>
                  <a:lnTo>
                    <a:pt x="106" y="35"/>
                  </a:lnTo>
                  <a:lnTo>
                    <a:pt x="112" y="34"/>
                  </a:lnTo>
                  <a:lnTo>
                    <a:pt x="118" y="29"/>
                  </a:lnTo>
                  <a:lnTo>
                    <a:pt x="121" y="25"/>
                  </a:lnTo>
                  <a:lnTo>
                    <a:pt x="122" y="18"/>
                  </a:lnTo>
                  <a:lnTo>
                    <a:pt x="122" y="18"/>
                  </a:lnTo>
                  <a:lnTo>
                    <a:pt x="121" y="10"/>
                  </a:lnTo>
                  <a:lnTo>
                    <a:pt x="118" y="6"/>
                  </a:lnTo>
                  <a:lnTo>
                    <a:pt x="112" y="1"/>
                  </a:lnTo>
                  <a:lnTo>
                    <a:pt x="10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5"/>
                  </a:lnTo>
                  <a:lnTo>
                    <a:pt x="4" y="29"/>
                  </a:lnTo>
                  <a:lnTo>
                    <a:pt x="10" y="34"/>
                  </a:lnTo>
                  <a:lnTo>
                    <a:pt x="16" y="35"/>
                  </a:lnTo>
                  <a:lnTo>
                    <a:pt x="16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1" name="Freeform 701"/>
            <p:cNvSpPr>
              <a:spLocks/>
            </p:cNvSpPr>
            <p:nvPr/>
          </p:nvSpPr>
          <p:spPr bwMode="auto">
            <a:xfrm>
              <a:off x="9731376" y="6548438"/>
              <a:ext cx="96838" cy="28575"/>
            </a:xfrm>
            <a:custGeom>
              <a:avLst/>
              <a:gdLst>
                <a:gd name="T0" fmla="*/ 122 w 122"/>
                <a:gd name="T1" fmla="*/ 18 h 36"/>
                <a:gd name="T2" fmla="*/ 122 w 122"/>
                <a:gd name="T3" fmla="*/ 18 h 36"/>
                <a:gd name="T4" fmla="*/ 121 w 122"/>
                <a:gd name="T5" fmla="*/ 11 h 36"/>
                <a:gd name="T6" fmla="*/ 118 w 122"/>
                <a:gd name="T7" fmla="*/ 6 h 36"/>
                <a:gd name="T8" fmla="*/ 112 w 122"/>
                <a:gd name="T9" fmla="*/ 2 h 36"/>
                <a:gd name="T10" fmla="*/ 106 w 122"/>
                <a:gd name="T11" fmla="*/ 0 h 36"/>
                <a:gd name="T12" fmla="*/ 16 w 122"/>
                <a:gd name="T13" fmla="*/ 0 h 36"/>
                <a:gd name="T14" fmla="*/ 16 w 122"/>
                <a:gd name="T15" fmla="*/ 0 h 36"/>
                <a:gd name="T16" fmla="*/ 10 w 122"/>
                <a:gd name="T17" fmla="*/ 2 h 36"/>
                <a:gd name="T18" fmla="*/ 4 w 122"/>
                <a:gd name="T19" fmla="*/ 6 h 36"/>
                <a:gd name="T20" fmla="*/ 1 w 122"/>
                <a:gd name="T21" fmla="*/ 11 h 36"/>
                <a:gd name="T22" fmla="*/ 0 w 122"/>
                <a:gd name="T23" fmla="*/ 18 h 36"/>
                <a:gd name="T24" fmla="*/ 0 w 122"/>
                <a:gd name="T25" fmla="*/ 18 h 36"/>
                <a:gd name="T26" fmla="*/ 1 w 122"/>
                <a:gd name="T27" fmla="*/ 26 h 36"/>
                <a:gd name="T28" fmla="*/ 4 w 122"/>
                <a:gd name="T29" fmla="*/ 30 h 36"/>
                <a:gd name="T30" fmla="*/ 10 w 122"/>
                <a:gd name="T31" fmla="*/ 35 h 36"/>
                <a:gd name="T32" fmla="*/ 16 w 122"/>
                <a:gd name="T33" fmla="*/ 36 h 36"/>
                <a:gd name="T34" fmla="*/ 106 w 122"/>
                <a:gd name="T35" fmla="*/ 36 h 36"/>
                <a:gd name="T36" fmla="*/ 106 w 122"/>
                <a:gd name="T37" fmla="*/ 36 h 36"/>
                <a:gd name="T38" fmla="*/ 112 w 122"/>
                <a:gd name="T39" fmla="*/ 35 h 36"/>
                <a:gd name="T40" fmla="*/ 118 w 122"/>
                <a:gd name="T41" fmla="*/ 30 h 36"/>
                <a:gd name="T42" fmla="*/ 121 w 122"/>
                <a:gd name="T43" fmla="*/ 26 h 36"/>
                <a:gd name="T44" fmla="*/ 122 w 122"/>
                <a:gd name="T45" fmla="*/ 18 h 36"/>
                <a:gd name="T46" fmla="*/ 122 w 122"/>
                <a:gd name="T4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36">
                  <a:moveTo>
                    <a:pt x="122" y="18"/>
                  </a:moveTo>
                  <a:lnTo>
                    <a:pt x="122" y="18"/>
                  </a:lnTo>
                  <a:lnTo>
                    <a:pt x="121" y="11"/>
                  </a:lnTo>
                  <a:lnTo>
                    <a:pt x="118" y="6"/>
                  </a:lnTo>
                  <a:lnTo>
                    <a:pt x="112" y="2"/>
                  </a:lnTo>
                  <a:lnTo>
                    <a:pt x="10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10" y="35"/>
                  </a:lnTo>
                  <a:lnTo>
                    <a:pt x="16" y="36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12" y="35"/>
                  </a:lnTo>
                  <a:lnTo>
                    <a:pt x="118" y="30"/>
                  </a:lnTo>
                  <a:lnTo>
                    <a:pt x="121" y="26"/>
                  </a:lnTo>
                  <a:lnTo>
                    <a:pt x="122" y="18"/>
                  </a:lnTo>
                  <a:lnTo>
                    <a:pt x="12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52" name="Freeform 375"/>
          <p:cNvSpPr>
            <a:spLocks noEditPoints="1"/>
          </p:cNvSpPr>
          <p:nvPr/>
        </p:nvSpPr>
        <p:spPr bwMode="auto">
          <a:xfrm>
            <a:off x="9337954" y="1028194"/>
            <a:ext cx="655125" cy="731038"/>
          </a:xfrm>
          <a:custGeom>
            <a:avLst/>
            <a:gdLst>
              <a:gd name="T0" fmla="*/ 446 w 466"/>
              <a:gd name="T1" fmla="*/ 228 h 518"/>
              <a:gd name="T2" fmla="*/ 387 w 466"/>
              <a:gd name="T3" fmla="*/ 197 h 518"/>
              <a:gd name="T4" fmla="*/ 358 w 466"/>
              <a:gd name="T5" fmla="*/ 187 h 518"/>
              <a:gd name="T6" fmla="*/ 379 w 466"/>
              <a:gd name="T7" fmla="*/ 161 h 518"/>
              <a:gd name="T8" fmla="*/ 392 w 466"/>
              <a:gd name="T9" fmla="*/ 118 h 518"/>
              <a:gd name="T10" fmla="*/ 391 w 466"/>
              <a:gd name="T11" fmla="*/ 85 h 518"/>
              <a:gd name="T12" fmla="*/ 376 w 466"/>
              <a:gd name="T13" fmla="*/ 48 h 518"/>
              <a:gd name="T14" fmla="*/ 346 w 466"/>
              <a:gd name="T15" fmla="*/ 18 h 518"/>
              <a:gd name="T16" fmla="*/ 309 w 466"/>
              <a:gd name="T17" fmla="*/ 1 h 518"/>
              <a:gd name="T18" fmla="*/ 273 w 466"/>
              <a:gd name="T19" fmla="*/ 0 h 518"/>
              <a:gd name="T20" fmla="*/ 224 w 466"/>
              <a:gd name="T21" fmla="*/ 21 h 518"/>
              <a:gd name="T22" fmla="*/ 197 w 466"/>
              <a:gd name="T23" fmla="*/ 49 h 518"/>
              <a:gd name="T24" fmla="*/ 160 w 466"/>
              <a:gd name="T25" fmla="*/ 13 h 518"/>
              <a:gd name="T26" fmla="*/ 107 w 466"/>
              <a:gd name="T27" fmla="*/ 0 h 518"/>
              <a:gd name="T28" fmla="*/ 76 w 466"/>
              <a:gd name="T29" fmla="*/ 4 h 518"/>
              <a:gd name="T30" fmla="*/ 39 w 466"/>
              <a:gd name="T31" fmla="*/ 24 h 518"/>
              <a:gd name="T32" fmla="*/ 13 w 466"/>
              <a:gd name="T33" fmla="*/ 55 h 518"/>
              <a:gd name="T34" fmla="*/ 1 w 466"/>
              <a:gd name="T35" fmla="*/ 95 h 518"/>
              <a:gd name="T36" fmla="*/ 3 w 466"/>
              <a:gd name="T37" fmla="*/ 130 h 518"/>
              <a:gd name="T38" fmla="*/ 21 w 466"/>
              <a:gd name="T39" fmla="*/ 172 h 518"/>
              <a:gd name="T40" fmla="*/ 25 w 466"/>
              <a:gd name="T41" fmla="*/ 187 h 518"/>
              <a:gd name="T42" fmla="*/ 6 w 466"/>
              <a:gd name="T43" fmla="*/ 200 h 518"/>
              <a:gd name="T44" fmla="*/ 7 w 466"/>
              <a:gd name="T45" fmla="*/ 413 h 518"/>
              <a:gd name="T46" fmla="*/ 158 w 466"/>
              <a:gd name="T47" fmla="*/ 425 h 518"/>
              <a:gd name="T48" fmla="*/ 86 w 466"/>
              <a:gd name="T49" fmla="*/ 502 h 518"/>
              <a:gd name="T50" fmla="*/ 97 w 466"/>
              <a:gd name="T51" fmla="*/ 517 h 518"/>
              <a:gd name="T52" fmla="*/ 197 w 466"/>
              <a:gd name="T53" fmla="*/ 431 h 518"/>
              <a:gd name="T54" fmla="*/ 291 w 466"/>
              <a:gd name="T55" fmla="*/ 518 h 518"/>
              <a:gd name="T56" fmla="*/ 303 w 466"/>
              <a:gd name="T57" fmla="*/ 514 h 518"/>
              <a:gd name="T58" fmla="*/ 303 w 466"/>
              <a:gd name="T59" fmla="*/ 490 h 518"/>
              <a:gd name="T60" fmla="*/ 376 w 466"/>
              <a:gd name="T61" fmla="*/ 424 h 518"/>
              <a:gd name="T62" fmla="*/ 388 w 466"/>
              <a:gd name="T63" fmla="*/ 369 h 518"/>
              <a:gd name="T64" fmla="*/ 448 w 466"/>
              <a:gd name="T65" fmla="*/ 381 h 518"/>
              <a:gd name="T66" fmla="*/ 464 w 466"/>
              <a:gd name="T67" fmla="*/ 370 h 518"/>
              <a:gd name="T68" fmla="*/ 466 w 466"/>
              <a:gd name="T69" fmla="*/ 242 h 518"/>
              <a:gd name="T70" fmla="*/ 286 w 466"/>
              <a:gd name="T71" fmla="*/ 34 h 518"/>
              <a:gd name="T72" fmla="*/ 328 w 466"/>
              <a:gd name="T73" fmla="*/ 46 h 518"/>
              <a:gd name="T74" fmla="*/ 358 w 466"/>
              <a:gd name="T75" fmla="*/ 92 h 518"/>
              <a:gd name="T76" fmla="*/ 354 w 466"/>
              <a:gd name="T77" fmla="*/ 134 h 518"/>
              <a:gd name="T78" fmla="*/ 315 w 466"/>
              <a:gd name="T79" fmla="*/ 173 h 518"/>
              <a:gd name="T80" fmla="*/ 272 w 466"/>
              <a:gd name="T81" fmla="*/ 178 h 518"/>
              <a:gd name="T82" fmla="*/ 227 w 466"/>
              <a:gd name="T83" fmla="*/ 148 h 518"/>
              <a:gd name="T84" fmla="*/ 213 w 466"/>
              <a:gd name="T85" fmla="*/ 106 h 518"/>
              <a:gd name="T86" fmla="*/ 236 w 466"/>
              <a:gd name="T87" fmla="*/ 55 h 518"/>
              <a:gd name="T88" fmla="*/ 286 w 466"/>
              <a:gd name="T89" fmla="*/ 34 h 518"/>
              <a:gd name="T90" fmla="*/ 206 w 466"/>
              <a:gd name="T91" fmla="*/ 176 h 518"/>
              <a:gd name="T92" fmla="*/ 188 w 466"/>
              <a:gd name="T93" fmla="*/ 176 h 518"/>
              <a:gd name="T94" fmla="*/ 34 w 466"/>
              <a:gd name="T95" fmla="*/ 106 h 518"/>
              <a:gd name="T96" fmla="*/ 55 w 466"/>
              <a:gd name="T97" fmla="*/ 55 h 518"/>
              <a:gd name="T98" fmla="*/ 107 w 466"/>
              <a:gd name="T99" fmla="*/ 34 h 518"/>
              <a:gd name="T100" fmla="*/ 148 w 466"/>
              <a:gd name="T101" fmla="*/ 46 h 518"/>
              <a:gd name="T102" fmla="*/ 179 w 466"/>
              <a:gd name="T103" fmla="*/ 92 h 518"/>
              <a:gd name="T104" fmla="*/ 175 w 466"/>
              <a:gd name="T105" fmla="*/ 134 h 518"/>
              <a:gd name="T106" fmla="*/ 136 w 466"/>
              <a:gd name="T107" fmla="*/ 173 h 518"/>
              <a:gd name="T108" fmla="*/ 92 w 466"/>
              <a:gd name="T109" fmla="*/ 178 h 518"/>
              <a:gd name="T110" fmla="*/ 46 w 466"/>
              <a:gd name="T111" fmla="*/ 148 h 518"/>
              <a:gd name="T112" fmla="*/ 34 w 466"/>
              <a:gd name="T113" fmla="*/ 106 h 518"/>
              <a:gd name="T114" fmla="*/ 352 w 466"/>
              <a:gd name="T115" fmla="*/ 222 h 518"/>
              <a:gd name="T116" fmla="*/ 388 w 466"/>
              <a:gd name="T117" fmla="*/ 275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6" h="518">
                <a:moveTo>
                  <a:pt x="460" y="233"/>
                </a:moveTo>
                <a:lnTo>
                  <a:pt x="460" y="233"/>
                </a:lnTo>
                <a:lnTo>
                  <a:pt x="452" y="230"/>
                </a:lnTo>
                <a:lnTo>
                  <a:pt x="446" y="228"/>
                </a:lnTo>
                <a:lnTo>
                  <a:pt x="388" y="240"/>
                </a:lnTo>
                <a:lnTo>
                  <a:pt x="388" y="203"/>
                </a:lnTo>
                <a:lnTo>
                  <a:pt x="388" y="203"/>
                </a:lnTo>
                <a:lnTo>
                  <a:pt x="387" y="197"/>
                </a:lnTo>
                <a:lnTo>
                  <a:pt x="382" y="191"/>
                </a:lnTo>
                <a:lnTo>
                  <a:pt x="376" y="188"/>
                </a:lnTo>
                <a:lnTo>
                  <a:pt x="369" y="187"/>
                </a:lnTo>
                <a:lnTo>
                  <a:pt x="358" y="187"/>
                </a:lnTo>
                <a:lnTo>
                  <a:pt x="358" y="187"/>
                </a:lnTo>
                <a:lnTo>
                  <a:pt x="366" y="179"/>
                </a:lnTo>
                <a:lnTo>
                  <a:pt x="373" y="172"/>
                </a:lnTo>
                <a:lnTo>
                  <a:pt x="379" y="161"/>
                </a:lnTo>
                <a:lnTo>
                  <a:pt x="384" y="152"/>
                </a:lnTo>
                <a:lnTo>
                  <a:pt x="388" y="142"/>
                </a:lnTo>
                <a:lnTo>
                  <a:pt x="391" y="130"/>
                </a:lnTo>
                <a:lnTo>
                  <a:pt x="392" y="118"/>
                </a:lnTo>
                <a:lnTo>
                  <a:pt x="394" y="107"/>
                </a:lnTo>
                <a:lnTo>
                  <a:pt x="394" y="107"/>
                </a:lnTo>
                <a:lnTo>
                  <a:pt x="392" y="95"/>
                </a:lnTo>
                <a:lnTo>
                  <a:pt x="391" y="85"/>
                </a:lnTo>
                <a:lnTo>
                  <a:pt x="390" y="75"/>
                </a:lnTo>
                <a:lnTo>
                  <a:pt x="385" y="66"/>
                </a:lnTo>
                <a:lnTo>
                  <a:pt x="381" y="55"/>
                </a:lnTo>
                <a:lnTo>
                  <a:pt x="376" y="48"/>
                </a:lnTo>
                <a:lnTo>
                  <a:pt x="369" y="39"/>
                </a:lnTo>
                <a:lnTo>
                  <a:pt x="363" y="31"/>
                </a:lnTo>
                <a:lnTo>
                  <a:pt x="355" y="24"/>
                </a:lnTo>
                <a:lnTo>
                  <a:pt x="346" y="18"/>
                </a:lnTo>
                <a:lnTo>
                  <a:pt x="337" y="13"/>
                </a:lnTo>
                <a:lnTo>
                  <a:pt x="328" y="9"/>
                </a:lnTo>
                <a:lnTo>
                  <a:pt x="319" y="4"/>
                </a:lnTo>
                <a:lnTo>
                  <a:pt x="309" y="1"/>
                </a:lnTo>
                <a:lnTo>
                  <a:pt x="298" y="0"/>
                </a:lnTo>
                <a:lnTo>
                  <a:pt x="286" y="0"/>
                </a:lnTo>
                <a:lnTo>
                  <a:pt x="286" y="0"/>
                </a:lnTo>
                <a:lnTo>
                  <a:pt x="273" y="0"/>
                </a:lnTo>
                <a:lnTo>
                  <a:pt x="260" y="3"/>
                </a:lnTo>
                <a:lnTo>
                  <a:pt x="246" y="7"/>
                </a:lnTo>
                <a:lnTo>
                  <a:pt x="234" y="13"/>
                </a:lnTo>
                <a:lnTo>
                  <a:pt x="224" y="21"/>
                </a:lnTo>
                <a:lnTo>
                  <a:pt x="213" y="28"/>
                </a:lnTo>
                <a:lnTo>
                  <a:pt x="204" y="39"/>
                </a:lnTo>
                <a:lnTo>
                  <a:pt x="197" y="49"/>
                </a:lnTo>
                <a:lnTo>
                  <a:pt x="197" y="49"/>
                </a:lnTo>
                <a:lnTo>
                  <a:pt x="189" y="39"/>
                </a:lnTo>
                <a:lnTo>
                  <a:pt x="180" y="28"/>
                </a:lnTo>
                <a:lnTo>
                  <a:pt x="170" y="21"/>
                </a:lnTo>
                <a:lnTo>
                  <a:pt x="160" y="13"/>
                </a:lnTo>
                <a:lnTo>
                  <a:pt x="148" y="7"/>
                </a:lnTo>
                <a:lnTo>
                  <a:pt x="134" y="3"/>
                </a:lnTo>
                <a:lnTo>
                  <a:pt x="121" y="0"/>
                </a:lnTo>
                <a:lnTo>
                  <a:pt x="107" y="0"/>
                </a:lnTo>
                <a:lnTo>
                  <a:pt x="107" y="0"/>
                </a:lnTo>
                <a:lnTo>
                  <a:pt x="97" y="0"/>
                </a:lnTo>
                <a:lnTo>
                  <a:pt x="85" y="1"/>
                </a:lnTo>
                <a:lnTo>
                  <a:pt x="76" y="4"/>
                </a:lnTo>
                <a:lnTo>
                  <a:pt x="66" y="7"/>
                </a:lnTo>
                <a:lnTo>
                  <a:pt x="57" y="13"/>
                </a:lnTo>
                <a:lnTo>
                  <a:pt x="48" y="18"/>
                </a:lnTo>
                <a:lnTo>
                  <a:pt x="39" y="24"/>
                </a:lnTo>
                <a:lnTo>
                  <a:pt x="31" y="31"/>
                </a:lnTo>
                <a:lnTo>
                  <a:pt x="25" y="39"/>
                </a:lnTo>
                <a:lnTo>
                  <a:pt x="19" y="48"/>
                </a:lnTo>
                <a:lnTo>
                  <a:pt x="13" y="55"/>
                </a:lnTo>
                <a:lnTo>
                  <a:pt x="9" y="66"/>
                </a:lnTo>
                <a:lnTo>
                  <a:pt x="6" y="75"/>
                </a:lnTo>
                <a:lnTo>
                  <a:pt x="3" y="85"/>
                </a:lnTo>
                <a:lnTo>
                  <a:pt x="1" y="95"/>
                </a:lnTo>
                <a:lnTo>
                  <a:pt x="0" y="107"/>
                </a:lnTo>
                <a:lnTo>
                  <a:pt x="0" y="107"/>
                </a:lnTo>
                <a:lnTo>
                  <a:pt x="1" y="118"/>
                </a:lnTo>
                <a:lnTo>
                  <a:pt x="3" y="130"/>
                </a:lnTo>
                <a:lnTo>
                  <a:pt x="6" y="142"/>
                </a:lnTo>
                <a:lnTo>
                  <a:pt x="10" y="152"/>
                </a:lnTo>
                <a:lnTo>
                  <a:pt x="15" y="161"/>
                </a:lnTo>
                <a:lnTo>
                  <a:pt x="21" y="172"/>
                </a:lnTo>
                <a:lnTo>
                  <a:pt x="28" y="179"/>
                </a:lnTo>
                <a:lnTo>
                  <a:pt x="36" y="187"/>
                </a:lnTo>
                <a:lnTo>
                  <a:pt x="25" y="187"/>
                </a:lnTo>
                <a:lnTo>
                  <a:pt x="25" y="187"/>
                </a:lnTo>
                <a:lnTo>
                  <a:pt x="18" y="188"/>
                </a:lnTo>
                <a:lnTo>
                  <a:pt x="12" y="191"/>
                </a:lnTo>
                <a:lnTo>
                  <a:pt x="7" y="197"/>
                </a:lnTo>
                <a:lnTo>
                  <a:pt x="6" y="200"/>
                </a:lnTo>
                <a:lnTo>
                  <a:pt x="6" y="203"/>
                </a:lnTo>
                <a:lnTo>
                  <a:pt x="6" y="406"/>
                </a:lnTo>
                <a:lnTo>
                  <a:pt x="6" y="406"/>
                </a:lnTo>
                <a:lnTo>
                  <a:pt x="7" y="413"/>
                </a:lnTo>
                <a:lnTo>
                  <a:pt x="12" y="419"/>
                </a:lnTo>
                <a:lnTo>
                  <a:pt x="18" y="424"/>
                </a:lnTo>
                <a:lnTo>
                  <a:pt x="25" y="425"/>
                </a:lnTo>
                <a:lnTo>
                  <a:pt x="158" y="425"/>
                </a:lnTo>
                <a:lnTo>
                  <a:pt x="92" y="490"/>
                </a:lnTo>
                <a:lnTo>
                  <a:pt x="92" y="490"/>
                </a:lnTo>
                <a:lnTo>
                  <a:pt x="88" y="496"/>
                </a:lnTo>
                <a:lnTo>
                  <a:pt x="86" y="502"/>
                </a:lnTo>
                <a:lnTo>
                  <a:pt x="88" y="508"/>
                </a:lnTo>
                <a:lnTo>
                  <a:pt x="92" y="514"/>
                </a:lnTo>
                <a:lnTo>
                  <a:pt x="92" y="514"/>
                </a:lnTo>
                <a:lnTo>
                  <a:pt x="97" y="517"/>
                </a:lnTo>
                <a:lnTo>
                  <a:pt x="104" y="518"/>
                </a:lnTo>
                <a:lnTo>
                  <a:pt x="110" y="517"/>
                </a:lnTo>
                <a:lnTo>
                  <a:pt x="116" y="514"/>
                </a:lnTo>
                <a:lnTo>
                  <a:pt x="197" y="431"/>
                </a:lnTo>
                <a:lnTo>
                  <a:pt x="278" y="514"/>
                </a:lnTo>
                <a:lnTo>
                  <a:pt x="278" y="514"/>
                </a:lnTo>
                <a:lnTo>
                  <a:pt x="284" y="517"/>
                </a:lnTo>
                <a:lnTo>
                  <a:pt x="291" y="518"/>
                </a:lnTo>
                <a:lnTo>
                  <a:pt x="291" y="518"/>
                </a:lnTo>
                <a:lnTo>
                  <a:pt x="297" y="517"/>
                </a:lnTo>
                <a:lnTo>
                  <a:pt x="303" y="514"/>
                </a:lnTo>
                <a:lnTo>
                  <a:pt x="303" y="514"/>
                </a:lnTo>
                <a:lnTo>
                  <a:pt x="306" y="508"/>
                </a:lnTo>
                <a:lnTo>
                  <a:pt x="307" y="502"/>
                </a:lnTo>
                <a:lnTo>
                  <a:pt x="306" y="496"/>
                </a:lnTo>
                <a:lnTo>
                  <a:pt x="303" y="490"/>
                </a:lnTo>
                <a:lnTo>
                  <a:pt x="236" y="425"/>
                </a:lnTo>
                <a:lnTo>
                  <a:pt x="369" y="425"/>
                </a:lnTo>
                <a:lnTo>
                  <a:pt x="369" y="425"/>
                </a:lnTo>
                <a:lnTo>
                  <a:pt x="376" y="424"/>
                </a:lnTo>
                <a:lnTo>
                  <a:pt x="382" y="419"/>
                </a:lnTo>
                <a:lnTo>
                  <a:pt x="387" y="413"/>
                </a:lnTo>
                <a:lnTo>
                  <a:pt x="388" y="406"/>
                </a:lnTo>
                <a:lnTo>
                  <a:pt x="388" y="369"/>
                </a:lnTo>
                <a:lnTo>
                  <a:pt x="446" y="379"/>
                </a:lnTo>
                <a:lnTo>
                  <a:pt x="446" y="379"/>
                </a:lnTo>
                <a:lnTo>
                  <a:pt x="448" y="381"/>
                </a:lnTo>
                <a:lnTo>
                  <a:pt x="448" y="381"/>
                </a:lnTo>
                <a:lnTo>
                  <a:pt x="454" y="379"/>
                </a:lnTo>
                <a:lnTo>
                  <a:pt x="460" y="376"/>
                </a:lnTo>
                <a:lnTo>
                  <a:pt x="460" y="376"/>
                </a:lnTo>
                <a:lnTo>
                  <a:pt x="464" y="370"/>
                </a:lnTo>
                <a:lnTo>
                  <a:pt x="466" y="363"/>
                </a:lnTo>
                <a:lnTo>
                  <a:pt x="466" y="246"/>
                </a:lnTo>
                <a:lnTo>
                  <a:pt x="466" y="246"/>
                </a:lnTo>
                <a:lnTo>
                  <a:pt x="466" y="242"/>
                </a:lnTo>
                <a:lnTo>
                  <a:pt x="464" y="239"/>
                </a:lnTo>
                <a:lnTo>
                  <a:pt x="460" y="233"/>
                </a:lnTo>
                <a:lnTo>
                  <a:pt x="460" y="233"/>
                </a:lnTo>
                <a:close/>
                <a:moveTo>
                  <a:pt x="286" y="34"/>
                </a:moveTo>
                <a:lnTo>
                  <a:pt x="286" y="34"/>
                </a:lnTo>
                <a:lnTo>
                  <a:pt x="301" y="36"/>
                </a:lnTo>
                <a:lnTo>
                  <a:pt x="315" y="39"/>
                </a:lnTo>
                <a:lnTo>
                  <a:pt x="328" y="46"/>
                </a:lnTo>
                <a:lnTo>
                  <a:pt x="339" y="55"/>
                </a:lnTo>
                <a:lnTo>
                  <a:pt x="348" y="66"/>
                </a:lnTo>
                <a:lnTo>
                  <a:pt x="354" y="78"/>
                </a:lnTo>
                <a:lnTo>
                  <a:pt x="358" y="92"/>
                </a:lnTo>
                <a:lnTo>
                  <a:pt x="360" y="106"/>
                </a:lnTo>
                <a:lnTo>
                  <a:pt x="360" y="106"/>
                </a:lnTo>
                <a:lnTo>
                  <a:pt x="358" y="121"/>
                </a:lnTo>
                <a:lnTo>
                  <a:pt x="354" y="134"/>
                </a:lnTo>
                <a:lnTo>
                  <a:pt x="348" y="148"/>
                </a:lnTo>
                <a:lnTo>
                  <a:pt x="339" y="158"/>
                </a:lnTo>
                <a:lnTo>
                  <a:pt x="328" y="167"/>
                </a:lnTo>
                <a:lnTo>
                  <a:pt x="315" y="173"/>
                </a:lnTo>
                <a:lnTo>
                  <a:pt x="301" y="178"/>
                </a:lnTo>
                <a:lnTo>
                  <a:pt x="286" y="179"/>
                </a:lnTo>
                <a:lnTo>
                  <a:pt x="286" y="179"/>
                </a:lnTo>
                <a:lnTo>
                  <a:pt x="272" y="178"/>
                </a:lnTo>
                <a:lnTo>
                  <a:pt x="258" y="173"/>
                </a:lnTo>
                <a:lnTo>
                  <a:pt x="246" y="167"/>
                </a:lnTo>
                <a:lnTo>
                  <a:pt x="236" y="158"/>
                </a:lnTo>
                <a:lnTo>
                  <a:pt x="227" y="148"/>
                </a:lnTo>
                <a:lnTo>
                  <a:pt x="219" y="134"/>
                </a:lnTo>
                <a:lnTo>
                  <a:pt x="215" y="121"/>
                </a:lnTo>
                <a:lnTo>
                  <a:pt x="213" y="106"/>
                </a:lnTo>
                <a:lnTo>
                  <a:pt x="213" y="106"/>
                </a:lnTo>
                <a:lnTo>
                  <a:pt x="215" y="92"/>
                </a:lnTo>
                <a:lnTo>
                  <a:pt x="219" y="78"/>
                </a:lnTo>
                <a:lnTo>
                  <a:pt x="227" y="66"/>
                </a:lnTo>
                <a:lnTo>
                  <a:pt x="236" y="55"/>
                </a:lnTo>
                <a:lnTo>
                  <a:pt x="246" y="46"/>
                </a:lnTo>
                <a:lnTo>
                  <a:pt x="258" y="39"/>
                </a:lnTo>
                <a:lnTo>
                  <a:pt x="272" y="36"/>
                </a:lnTo>
                <a:lnTo>
                  <a:pt x="286" y="34"/>
                </a:lnTo>
                <a:lnTo>
                  <a:pt x="286" y="34"/>
                </a:lnTo>
                <a:close/>
                <a:moveTo>
                  <a:pt x="197" y="164"/>
                </a:moveTo>
                <a:lnTo>
                  <a:pt x="197" y="164"/>
                </a:lnTo>
                <a:lnTo>
                  <a:pt x="206" y="176"/>
                </a:lnTo>
                <a:lnTo>
                  <a:pt x="215" y="187"/>
                </a:lnTo>
                <a:lnTo>
                  <a:pt x="179" y="187"/>
                </a:lnTo>
                <a:lnTo>
                  <a:pt x="179" y="187"/>
                </a:lnTo>
                <a:lnTo>
                  <a:pt x="188" y="176"/>
                </a:lnTo>
                <a:lnTo>
                  <a:pt x="197" y="164"/>
                </a:lnTo>
                <a:lnTo>
                  <a:pt x="197" y="164"/>
                </a:lnTo>
                <a:close/>
                <a:moveTo>
                  <a:pt x="34" y="106"/>
                </a:moveTo>
                <a:lnTo>
                  <a:pt x="34" y="106"/>
                </a:lnTo>
                <a:lnTo>
                  <a:pt x="36" y="92"/>
                </a:lnTo>
                <a:lnTo>
                  <a:pt x="40" y="78"/>
                </a:lnTo>
                <a:lnTo>
                  <a:pt x="46" y="66"/>
                </a:lnTo>
                <a:lnTo>
                  <a:pt x="55" y="55"/>
                </a:lnTo>
                <a:lnTo>
                  <a:pt x="67" y="46"/>
                </a:lnTo>
                <a:lnTo>
                  <a:pt x="79" y="39"/>
                </a:lnTo>
                <a:lnTo>
                  <a:pt x="92" y="36"/>
                </a:lnTo>
                <a:lnTo>
                  <a:pt x="107" y="34"/>
                </a:lnTo>
                <a:lnTo>
                  <a:pt x="107" y="34"/>
                </a:lnTo>
                <a:lnTo>
                  <a:pt x="122" y="36"/>
                </a:lnTo>
                <a:lnTo>
                  <a:pt x="136" y="39"/>
                </a:lnTo>
                <a:lnTo>
                  <a:pt x="148" y="46"/>
                </a:lnTo>
                <a:lnTo>
                  <a:pt x="158" y="55"/>
                </a:lnTo>
                <a:lnTo>
                  <a:pt x="167" y="66"/>
                </a:lnTo>
                <a:lnTo>
                  <a:pt x="175" y="78"/>
                </a:lnTo>
                <a:lnTo>
                  <a:pt x="179" y="92"/>
                </a:lnTo>
                <a:lnTo>
                  <a:pt x="180" y="106"/>
                </a:lnTo>
                <a:lnTo>
                  <a:pt x="180" y="106"/>
                </a:lnTo>
                <a:lnTo>
                  <a:pt x="179" y="121"/>
                </a:lnTo>
                <a:lnTo>
                  <a:pt x="175" y="134"/>
                </a:lnTo>
                <a:lnTo>
                  <a:pt x="167" y="148"/>
                </a:lnTo>
                <a:lnTo>
                  <a:pt x="158" y="158"/>
                </a:lnTo>
                <a:lnTo>
                  <a:pt x="148" y="167"/>
                </a:lnTo>
                <a:lnTo>
                  <a:pt x="136" y="173"/>
                </a:lnTo>
                <a:lnTo>
                  <a:pt x="122" y="178"/>
                </a:lnTo>
                <a:lnTo>
                  <a:pt x="107" y="179"/>
                </a:lnTo>
                <a:lnTo>
                  <a:pt x="107" y="179"/>
                </a:lnTo>
                <a:lnTo>
                  <a:pt x="92" y="178"/>
                </a:lnTo>
                <a:lnTo>
                  <a:pt x="79" y="173"/>
                </a:lnTo>
                <a:lnTo>
                  <a:pt x="67" y="167"/>
                </a:lnTo>
                <a:lnTo>
                  <a:pt x="55" y="158"/>
                </a:lnTo>
                <a:lnTo>
                  <a:pt x="46" y="148"/>
                </a:lnTo>
                <a:lnTo>
                  <a:pt x="40" y="134"/>
                </a:lnTo>
                <a:lnTo>
                  <a:pt x="36" y="121"/>
                </a:lnTo>
                <a:lnTo>
                  <a:pt x="34" y="106"/>
                </a:lnTo>
                <a:lnTo>
                  <a:pt x="34" y="106"/>
                </a:lnTo>
                <a:close/>
                <a:moveTo>
                  <a:pt x="352" y="390"/>
                </a:moveTo>
                <a:lnTo>
                  <a:pt x="42" y="390"/>
                </a:lnTo>
                <a:lnTo>
                  <a:pt x="42" y="222"/>
                </a:lnTo>
                <a:lnTo>
                  <a:pt x="352" y="222"/>
                </a:lnTo>
                <a:lnTo>
                  <a:pt x="352" y="390"/>
                </a:lnTo>
                <a:close/>
                <a:moveTo>
                  <a:pt x="430" y="342"/>
                </a:moveTo>
                <a:lnTo>
                  <a:pt x="388" y="334"/>
                </a:lnTo>
                <a:lnTo>
                  <a:pt x="388" y="275"/>
                </a:lnTo>
                <a:lnTo>
                  <a:pt x="430" y="266"/>
                </a:lnTo>
                <a:lnTo>
                  <a:pt x="430" y="3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5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654628" y="457204"/>
            <a:ext cx="2601685" cy="65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b="1" dirty="0" err="1" smtClean="0">
                <a:solidFill>
                  <a:srgbClr val="2E3641"/>
                </a:solidFill>
              </a:rPr>
              <a:t>Nemačka</a:t>
            </a:r>
            <a:endParaRPr lang="x-none" sz="4900" b="1" dirty="0" smtClean="0">
              <a:solidFill>
                <a:srgbClr val="2E364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35686" y="457204"/>
            <a:ext cx="2601685" cy="6531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900" b="1" dirty="0" err="1" smtClean="0">
                <a:solidFill>
                  <a:srgbClr val="2E3641"/>
                </a:solidFill>
              </a:rPr>
              <a:t>Srbija</a:t>
            </a:r>
            <a:endParaRPr lang="x-none" sz="4900" b="1" dirty="0" smtClean="0">
              <a:solidFill>
                <a:srgbClr val="2E364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5999" y="-326569"/>
            <a:ext cx="0" cy="7576457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6765" y="1524001"/>
            <a:ext cx="5349121" cy="5094514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6462787" y="1524000"/>
            <a:ext cx="5349121" cy="5094514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339" y="1948547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>
                <a:solidFill>
                  <a:srgbClr val="2E3641"/>
                </a:solidFill>
              </a:rPr>
              <a:t>PRVE 3 GODINE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2E3641"/>
                </a:solidFill>
              </a:rPr>
              <a:t>POREZ</a:t>
            </a:r>
            <a:endParaRPr lang="x-none" sz="4400" dirty="0" smtClean="0">
              <a:solidFill>
                <a:srgbClr val="2E364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20484" y="3646716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800" b="1" dirty="0" smtClean="0">
                <a:solidFill>
                  <a:srgbClr val="2E3641"/>
                </a:solidFill>
              </a:rPr>
              <a:t>50%</a:t>
            </a:r>
            <a:endParaRPr lang="x-none" sz="13800" b="1" dirty="0" smtClean="0">
              <a:solidFill>
                <a:srgbClr val="2E364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196089" y="1948546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x-none" sz="4400" dirty="0" smtClean="0">
              <a:solidFill>
                <a:srgbClr val="2E364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574968" y="1817920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2E3641"/>
                </a:solidFill>
              </a:rPr>
              <a:t>PRVA GODINA</a:t>
            </a:r>
            <a:endParaRPr lang="x-none" sz="3200" dirty="0" smtClean="0">
              <a:solidFill>
                <a:srgbClr val="2E364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71642" y="3403145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2E3641"/>
                </a:solidFill>
              </a:rPr>
              <a:t>DRUGA GODINA</a:t>
            </a:r>
            <a:endParaRPr lang="x-none" sz="3200" dirty="0" smtClean="0">
              <a:solidFill>
                <a:srgbClr val="2E364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571642" y="4988371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rgbClr val="2E3641"/>
                </a:solidFill>
              </a:rPr>
              <a:t>TREĆA GODINA</a:t>
            </a:r>
            <a:endParaRPr lang="x-none" sz="3200" dirty="0" smtClean="0">
              <a:solidFill>
                <a:srgbClr val="2E364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02361" y="2456094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2E3641"/>
                </a:solidFill>
              </a:rPr>
              <a:t>BESPLATNO</a:t>
            </a:r>
            <a:endParaRPr lang="x-none" sz="4800" b="1" dirty="0" smtClean="0">
              <a:solidFill>
                <a:srgbClr val="2E364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729485" y="4041319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2E3641"/>
                </a:solidFill>
              </a:rPr>
              <a:t>50%</a:t>
            </a:r>
            <a:endParaRPr lang="x-none" sz="5400" b="1" dirty="0" smtClean="0">
              <a:solidFill>
                <a:srgbClr val="2E364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740072" y="5533351"/>
            <a:ext cx="4669971" cy="8490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2E3641"/>
                </a:solidFill>
              </a:rPr>
              <a:t>100%</a:t>
            </a:r>
            <a:endParaRPr lang="x-none" sz="5400" b="1" dirty="0" smtClean="0">
              <a:solidFill>
                <a:srgbClr val="2E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4054" y="-67806"/>
            <a:ext cx="762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</a:rPr>
              <a:t>PODSTICANJE REGISTRACIJE</a:t>
            </a:r>
            <a:endParaRPr lang="en-US" sz="4000" b="1" spc="3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24928" y="2445658"/>
            <a:ext cx="2724151" cy="2724151"/>
            <a:chOff x="4733925" y="2420588"/>
            <a:chExt cx="2724150" cy="2724150"/>
          </a:xfrm>
        </p:grpSpPr>
        <p:sp>
          <p:nvSpPr>
            <p:cNvPr id="23" name="Oval 22"/>
            <p:cNvSpPr/>
            <p:nvPr/>
          </p:nvSpPr>
          <p:spPr>
            <a:xfrm>
              <a:off x="4886325" y="2572988"/>
              <a:ext cx="2419350" cy="2419350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733925" y="2420588"/>
              <a:ext cx="2724150" cy="272415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060229" y="1304012"/>
            <a:ext cx="1563642" cy="1555337"/>
            <a:chOff x="3569226" y="1278942"/>
            <a:chExt cx="1563642" cy="1555337"/>
          </a:xfrm>
        </p:grpSpPr>
        <p:sp>
          <p:nvSpPr>
            <p:cNvPr id="60" name="Oval 59"/>
            <p:cNvSpPr/>
            <p:nvPr/>
          </p:nvSpPr>
          <p:spPr>
            <a:xfrm>
              <a:off x="3569226" y="1278942"/>
              <a:ext cx="1102896" cy="110289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16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48364" y="2250384"/>
              <a:ext cx="684504" cy="583895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58221" y="2635476"/>
            <a:ext cx="2766707" cy="1319736"/>
            <a:chOff x="1967219" y="2610407"/>
            <a:chExt cx="2766706" cy="1319736"/>
          </a:xfrm>
        </p:grpSpPr>
        <p:sp>
          <p:nvSpPr>
            <p:cNvPr id="72" name="Oval 71"/>
            <p:cNvSpPr/>
            <p:nvPr/>
          </p:nvSpPr>
          <p:spPr>
            <a:xfrm>
              <a:off x="1967219" y="2610407"/>
              <a:ext cx="1121948" cy="112194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071076" y="3467692"/>
              <a:ext cx="1662849" cy="462451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588371" y="4291097"/>
            <a:ext cx="2035500" cy="1293249"/>
            <a:chOff x="3786361" y="4340115"/>
            <a:chExt cx="1346507" cy="855500"/>
          </a:xfrm>
        </p:grpSpPr>
        <p:sp>
          <p:nvSpPr>
            <p:cNvPr id="75" name="Oval 74"/>
            <p:cNvSpPr/>
            <p:nvPr/>
          </p:nvSpPr>
          <p:spPr>
            <a:xfrm>
              <a:off x="3786361" y="4340115"/>
              <a:ext cx="855500" cy="8555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4677317" y="4760544"/>
              <a:ext cx="455551" cy="91754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91839" y="1101239"/>
            <a:ext cx="1425763" cy="1489909"/>
            <a:chOff x="6700838" y="1076169"/>
            <a:chExt cx="1425762" cy="1489909"/>
          </a:xfrm>
        </p:grpSpPr>
        <p:sp>
          <p:nvSpPr>
            <p:cNvPr id="78" name="Oval 77"/>
            <p:cNvSpPr/>
            <p:nvPr/>
          </p:nvSpPr>
          <p:spPr>
            <a:xfrm>
              <a:off x="7047186" y="1076169"/>
              <a:ext cx="1079414" cy="107941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700838" y="2035236"/>
              <a:ext cx="466695" cy="53084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670359" y="2219732"/>
            <a:ext cx="1985379" cy="1261160"/>
            <a:chOff x="7412902" y="2196640"/>
            <a:chExt cx="1985379" cy="1261160"/>
          </a:xfrm>
        </p:grpSpPr>
        <p:sp>
          <p:nvSpPr>
            <p:cNvPr id="81" name="Oval 80"/>
            <p:cNvSpPr/>
            <p:nvPr/>
          </p:nvSpPr>
          <p:spPr>
            <a:xfrm>
              <a:off x="8680169" y="2196640"/>
              <a:ext cx="718112" cy="71811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7412902" y="2708678"/>
              <a:ext cx="1284324" cy="74912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550136" y="3759490"/>
            <a:ext cx="2208719" cy="1178232"/>
            <a:chOff x="7059132" y="3734421"/>
            <a:chExt cx="2208719" cy="1178232"/>
          </a:xfrm>
        </p:grpSpPr>
        <p:sp>
          <p:nvSpPr>
            <p:cNvPr id="84" name="Oval 83"/>
            <p:cNvSpPr/>
            <p:nvPr/>
          </p:nvSpPr>
          <p:spPr>
            <a:xfrm>
              <a:off x="8089619" y="3734421"/>
              <a:ext cx="1178232" cy="117823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59132" y="4686143"/>
              <a:ext cx="1067467" cy="20713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6"/>
          <p:cNvSpPr>
            <a:spLocks/>
          </p:cNvSpPr>
          <p:nvPr/>
        </p:nvSpPr>
        <p:spPr bwMode="auto">
          <a:xfrm>
            <a:off x="675234" y="2811998"/>
            <a:ext cx="685148" cy="768904"/>
          </a:xfrm>
          <a:custGeom>
            <a:avLst/>
            <a:gdLst>
              <a:gd name="T0" fmla="*/ 1613 w 2709"/>
              <a:gd name="T1" fmla="*/ 24 h 2965"/>
              <a:gd name="T2" fmla="*/ 1569 w 2709"/>
              <a:gd name="T3" fmla="*/ 71 h 2965"/>
              <a:gd name="T4" fmla="*/ 1590 w 2709"/>
              <a:gd name="T5" fmla="*/ 116 h 2965"/>
              <a:gd name="T6" fmla="*/ 1812 w 2709"/>
              <a:gd name="T7" fmla="*/ 322 h 2965"/>
              <a:gd name="T8" fmla="*/ 1841 w 2709"/>
              <a:gd name="T9" fmla="*/ 447 h 2965"/>
              <a:gd name="T10" fmla="*/ 1841 w 2709"/>
              <a:gd name="T11" fmla="*/ 562 h 2965"/>
              <a:gd name="T12" fmla="*/ 1841 w 2709"/>
              <a:gd name="T13" fmla="*/ 663 h 2965"/>
              <a:gd name="T14" fmla="*/ 1844 w 2709"/>
              <a:gd name="T15" fmla="*/ 733 h 2965"/>
              <a:gd name="T16" fmla="*/ 1874 w 2709"/>
              <a:gd name="T17" fmla="*/ 762 h 2965"/>
              <a:gd name="T18" fmla="*/ 1874 w 2709"/>
              <a:gd name="T19" fmla="*/ 871 h 2965"/>
              <a:gd name="T20" fmla="*/ 1862 w 2709"/>
              <a:gd name="T21" fmla="*/ 968 h 2965"/>
              <a:gd name="T22" fmla="*/ 1801 w 2709"/>
              <a:gd name="T23" fmla="*/ 1115 h 2965"/>
              <a:gd name="T24" fmla="*/ 1761 w 2709"/>
              <a:gd name="T25" fmla="*/ 1231 h 2965"/>
              <a:gd name="T26" fmla="*/ 1723 w 2709"/>
              <a:gd name="T27" fmla="*/ 1297 h 2965"/>
              <a:gd name="T28" fmla="*/ 1705 w 2709"/>
              <a:gd name="T29" fmla="*/ 1423 h 2965"/>
              <a:gd name="T30" fmla="*/ 1708 w 2709"/>
              <a:gd name="T31" fmla="*/ 1530 h 2965"/>
              <a:gd name="T32" fmla="*/ 1737 w 2709"/>
              <a:gd name="T33" fmla="*/ 1559 h 2965"/>
              <a:gd name="T34" fmla="*/ 1766 w 2709"/>
              <a:gd name="T35" fmla="*/ 1615 h 2965"/>
              <a:gd name="T36" fmla="*/ 1817 w 2709"/>
              <a:gd name="T37" fmla="*/ 1749 h 2965"/>
              <a:gd name="T38" fmla="*/ 1984 w 2709"/>
              <a:gd name="T39" fmla="*/ 1823 h 2965"/>
              <a:gd name="T40" fmla="*/ 2500 w 2709"/>
              <a:gd name="T41" fmla="*/ 2054 h 2965"/>
              <a:gd name="T42" fmla="*/ 2709 w 2709"/>
              <a:gd name="T43" fmla="*/ 2567 h 2965"/>
              <a:gd name="T44" fmla="*/ 2526 w 2709"/>
              <a:gd name="T45" fmla="*/ 2597 h 2965"/>
              <a:gd name="T46" fmla="*/ 2301 w 2709"/>
              <a:gd name="T47" fmla="*/ 2670 h 2965"/>
              <a:gd name="T48" fmla="*/ 2054 w 2709"/>
              <a:gd name="T49" fmla="*/ 2765 h 2965"/>
              <a:gd name="T50" fmla="*/ 1803 w 2709"/>
              <a:gd name="T51" fmla="*/ 2860 h 2965"/>
              <a:gd name="T52" fmla="*/ 1568 w 2709"/>
              <a:gd name="T53" fmla="*/ 2936 h 2965"/>
              <a:gd name="T54" fmla="*/ 1354 w 2709"/>
              <a:gd name="T55" fmla="*/ 1910 h 2965"/>
              <a:gd name="T56" fmla="*/ 1064 w 2709"/>
              <a:gd name="T57" fmla="*/ 2707 h 2965"/>
              <a:gd name="T58" fmla="*/ 1047 w 2709"/>
              <a:gd name="T59" fmla="*/ 2930 h 2965"/>
              <a:gd name="T60" fmla="*/ 810 w 2709"/>
              <a:gd name="T61" fmla="*/ 2843 h 2965"/>
              <a:gd name="T62" fmla="*/ 592 w 2709"/>
              <a:gd name="T63" fmla="*/ 2736 h 2965"/>
              <a:gd name="T64" fmla="*/ 372 w 2709"/>
              <a:gd name="T65" fmla="*/ 2639 h 2965"/>
              <a:gd name="T66" fmla="*/ 134 w 2709"/>
              <a:gd name="T67" fmla="*/ 2576 h 2965"/>
              <a:gd name="T68" fmla="*/ 135 w 2709"/>
              <a:gd name="T69" fmla="*/ 2110 h 2965"/>
              <a:gd name="T70" fmla="*/ 360 w 2709"/>
              <a:gd name="T71" fmla="*/ 1983 h 2965"/>
              <a:gd name="T72" fmla="*/ 651 w 2709"/>
              <a:gd name="T73" fmla="*/ 1852 h 2965"/>
              <a:gd name="T74" fmla="*/ 878 w 2709"/>
              <a:gd name="T75" fmla="*/ 1748 h 2965"/>
              <a:gd name="T76" fmla="*/ 929 w 2709"/>
              <a:gd name="T77" fmla="*/ 1606 h 2965"/>
              <a:gd name="T78" fmla="*/ 953 w 2709"/>
              <a:gd name="T79" fmla="*/ 1563 h 2965"/>
              <a:gd name="T80" fmla="*/ 993 w 2709"/>
              <a:gd name="T81" fmla="*/ 1539 h 2965"/>
              <a:gd name="T82" fmla="*/ 1020 w 2709"/>
              <a:gd name="T83" fmla="*/ 1348 h 2965"/>
              <a:gd name="T84" fmla="*/ 978 w 2709"/>
              <a:gd name="T85" fmla="*/ 1275 h 2965"/>
              <a:gd name="T86" fmla="*/ 915 w 2709"/>
              <a:gd name="T87" fmla="*/ 1113 h 2965"/>
              <a:gd name="T88" fmla="*/ 878 w 2709"/>
              <a:gd name="T89" fmla="*/ 1003 h 2965"/>
              <a:gd name="T90" fmla="*/ 837 w 2709"/>
              <a:gd name="T91" fmla="*/ 814 h 2965"/>
              <a:gd name="T92" fmla="*/ 836 w 2709"/>
              <a:gd name="T93" fmla="*/ 759 h 2965"/>
              <a:gd name="T94" fmla="*/ 871 w 2709"/>
              <a:gd name="T95" fmla="*/ 732 h 2965"/>
              <a:gd name="T96" fmla="*/ 882 w 2709"/>
              <a:gd name="T97" fmla="*/ 676 h 2965"/>
              <a:gd name="T98" fmla="*/ 883 w 2709"/>
              <a:gd name="T99" fmla="*/ 623 h 2965"/>
              <a:gd name="T100" fmla="*/ 883 w 2709"/>
              <a:gd name="T101" fmla="*/ 557 h 2965"/>
              <a:gd name="T102" fmla="*/ 900 w 2709"/>
              <a:gd name="T103" fmla="*/ 343 h 2965"/>
              <a:gd name="T104" fmla="*/ 969 w 2709"/>
              <a:gd name="T105" fmla="*/ 235 h 2965"/>
              <a:gd name="T106" fmla="*/ 1109 w 2709"/>
              <a:gd name="T107" fmla="*/ 128 h 2965"/>
              <a:gd name="T108" fmla="*/ 1312 w 2709"/>
              <a:gd name="T109" fmla="*/ 49 h 2965"/>
              <a:gd name="T110" fmla="*/ 1565 w 2709"/>
              <a:gd name="T111" fmla="*/ 1 h 2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09" h="2965">
                <a:moveTo>
                  <a:pt x="1591" y="0"/>
                </a:moveTo>
                <a:lnTo>
                  <a:pt x="1619" y="1"/>
                </a:lnTo>
                <a:lnTo>
                  <a:pt x="1628" y="14"/>
                </a:lnTo>
                <a:lnTo>
                  <a:pt x="1613" y="24"/>
                </a:lnTo>
                <a:lnTo>
                  <a:pt x="1600" y="35"/>
                </a:lnTo>
                <a:lnTo>
                  <a:pt x="1586" y="45"/>
                </a:lnTo>
                <a:lnTo>
                  <a:pt x="1575" y="58"/>
                </a:lnTo>
                <a:lnTo>
                  <a:pt x="1569" y="71"/>
                </a:lnTo>
                <a:lnTo>
                  <a:pt x="1567" y="81"/>
                </a:lnTo>
                <a:lnTo>
                  <a:pt x="1570" y="93"/>
                </a:lnTo>
                <a:lnTo>
                  <a:pt x="1579" y="104"/>
                </a:lnTo>
                <a:lnTo>
                  <a:pt x="1590" y="116"/>
                </a:lnTo>
                <a:lnTo>
                  <a:pt x="1681" y="193"/>
                </a:lnTo>
                <a:lnTo>
                  <a:pt x="1770" y="272"/>
                </a:lnTo>
                <a:lnTo>
                  <a:pt x="1793" y="296"/>
                </a:lnTo>
                <a:lnTo>
                  <a:pt x="1812" y="322"/>
                </a:lnTo>
                <a:lnTo>
                  <a:pt x="1825" y="351"/>
                </a:lnTo>
                <a:lnTo>
                  <a:pt x="1835" y="382"/>
                </a:lnTo>
                <a:lnTo>
                  <a:pt x="1840" y="413"/>
                </a:lnTo>
                <a:lnTo>
                  <a:pt x="1841" y="447"/>
                </a:lnTo>
                <a:lnTo>
                  <a:pt x="1841" y="482"/>
                </a:lnTo>
                <a:lnTo>
                  <a:pt x="1841" y="513"/>
                </a:lnTo>
                <a:lnTo>
                  <a:pt x="1841" y="538"/>
                </a:lnTo>
                <a:lnTo>
                  <a:pt x="1841" y="562"/>
                </a:lnTo>
                <a:lnTo>
                  <a:pt x="1841" y="585"/>
                </a:lnTo>
                <a:lnTo>
                  <a:pt x="1841" y="608"/>
                </a:lnTo>
                <a:lnTo>
                  <a:pt x="1841" y="634"/>
                </a:lnTo>
                <a:lnTo>
                  <a:pt x="1841" y="663"/>
                </a:lnTo>
                <a:lnTo>
                  <a:pt x="1841" y="699"/>
                </a:lnTo>
                <a:lnTo>
                  <a:pt x="1841" y="711"/>
                </a:lnTo>
                <a:lnTo>
                  <a:pt x="1842" y="722"/>
                </a:lnTo>
                <a:lnTo>
                  <a:pt x="1844" y="733"/>
                </a:lnTo>
                <a:lnTo>
                  <a:pt x="1850" y="744"/>
                </a:lnTo>
                <a:lnTo>
                  <a:pt x="1857" y="751"/>
                </a:lnTo>
                <a:lnTo>
                  <a:pt x="1870" y="757"/>
                </a:lnTo>
                <a:lnTo>
                  <a:pt x="1874" y="762"/>
                </a:lnTo>
                <a:lnTo>
                  <a:pt x="1878" y="767"/>
                </a:lnTo>
                <a:lnTo>
                  <a:pt x="1881" y="774"/>
                </a:lnTo>
                <a:lnTo>
                  <a:pt x="1882" y="781"/>
                </a:lnTo>
                <a:lnTo>
                  <a:pt x="1874" y="871"/>
                </a:lnTo>
                <a:lnTo>
                  <a:pt x="1864" y="962"/>
                </a:lnTo>
                <a:lnTo>
                  <a:pt x="1863" y="964"/>
                </a:lnTo>
                <a:lnTo>
                  <a:pt x="1863" y="966"/>
                </a:lnTo>
                <a:lnTo>
                  <a:pt x="1862" y="968"/>
                </a:lnTo>
                <a:lnTo>
                  <a:pt x="1841" y="1003"/>
                </a:lnTo>
                <a:lnTo>
                  <a:pt x="1825" y="1039"/>
                </a:lnTo>
                <a:lnTo>
                  <a:pt x="1813" y="1077"/>
                </a:lnTo>
                <a:lnTo>
                  <a:pt x="1801" y="1115"/>
                </a:lnTo>
                <a:lnTo>
                  <a:pt x="1790" y="1154"/>
                </a:lnTo>
                <a:lnTo>
                  <a:pt x="1778" y="1191"/>
                </a:lnTo>
                <a:lnTo>
                  <a:pt x="1763" y="1228"/>
                </a:lnTo>
                <a:lnTo>
                  <a:pt x="1761" y="1231"/>
                </a:lnTo>
                <a:lnTo>
                  <a:pt x="1760" y="1236"/>
                </a:lnTo>
                <a:lnTo>
                  <a:pt x="1758" y="1238"/>
                </a:lnTo>
                <a:lnTo>
                  <a:pt x="1738" y="1267"/>
                </a:lnTo>
                <a:lnTo>
                  <a:pt x="1723" y="1297"/>
                </a:lnTo>
                <a:lnTo>
                  <a:pt x="1714" y="1328"/>
                </a:lnTo>
                <a:lnTo>
                  <a:pt x="1708" y="1359"/>
                </a:lnTo>
                <a:lnTo>
                  <a:pt x="1705" y="1391"/>
                </a:lnTo>
                <a:lnTo>
                  <a:pt x="1705" y="1423"/>
                </a:lnTo>
                <a:lnTo>
                  <a:pt x="1706" y="1456"/>
                </a:lnTo>
                <a:lnTo>
                  <a:pt x="1707" y="1489"/>
                </a:lnTo>
                <a:lnTo>
                  <a:pt x="1707" y="1521"/>
                </a:lnTo>
                <a:lnTo>
                  <a:pt x="1708" y="1530"/>
                </a:lnTo>
                <a:lnTo>
                  <a:pt x="1712" y="1538"/>
                </a:lnTo>
                <a:lnTo>
                  <a:pt x="1717" y="1546"/>
                </a:lnTo>
                <a:lnTo>
                  <a:pt x="1722" y="1550"/>
                </a:lnTo>
                <a:lnTo>
                  <a:pt x="1737" y="1559"/>
                </a:lnTo>
                <a:lnTo>
                  <a:pt x="1748" y="1570"/>
                </a:lnTo>
                <a:lnTo>
                  <a:pt x="1756" y="1584"/>
                </a:lnTo>
                <a:lnTo>
                  <a:pt x="1761" y="1599"/>
                </a:lnTo>
                <a:lnTo>
                  <a:pt x="1766" y="1615"/>
                </a:lnTo>
                <a:lnTo>
                  <a:pt x="1779" y="1657"/>
                </a:lnTo>
                <a:lnTo>
                  <a:pt x="1794" y="1698"/>
                </a:lnTo>
                <a:lnTo>
                  <a:pt x="1810" y="1738"/>
                </a:lnTo>
                <a:lnTo>
                  <a:pt x="1817" y="1749"/>
                </a:lnTo>
                <a:lnTo>
                  <a:pt x="1828" y="1758"/>
                </a:lnTo>
                <a:lnTo>
                  <a:pt x="1840" y="1766"/>
                </a:lnTo>
                <a:lnTo>
                  <a:pt x="1853" y="1771"/>
                </a:lnTo>
                <a:lnTo>
                  <a:pt x="1984" y="1823"/>
                </a:lnTo>
                <a:lnTo>
                  <a:pt x="2114" y="1877"/>
                </a:lnTo>
                <a:lnTo>
                  <a:pt x="2244" y="1932"/>
                </a:lnTo>
                <a:lnTo>
                  <a:pt x="2373" y="1991"/>
                </a:lnTo>
                <a:lnTo>
                  <a:pt x="2500" y="2054"/>
                </a:lnTo>
                <a:lnTo>
                  <a:pt x="2539" y="2077"/>
                </a:lnTo>
                <a:lnTo>
                  <a:pt x="2576" y="2103"/>
                </a:lnTo>
                <a:lnTo>
                  <a:pt x="2609" y="2134"/>
                </a:lnTo>
                <a:lnTo>
                  <a:pt x="2709" y="2567"/>
                </a:lnTo>
                <a:lnTo>
                  <a:pt x="2668" y="2569"/>
                </a:lnTo>
                <a:lnTo>
                  <a:pt x="2624" y="2575"/>
                </a:lnTo>
                <a:lnTo>
                  <a:pt x="2576" y="2584"/>
                </a:lnTo>
                <a:lnTo>
                  <a:pt x="2526" y="2597"/>
                </a:lnTo>
                <a:lnTo>
                  <a:pt x="2473" y="2611"/>
                </a:lnTo>
                <a:lnTo>
                  <a:pt x="2417" y="2628"/>
                </a:lnTo>
                <a:lnTo>
                  <a:pt x="2360" y="2648"/>
                </a:lnTo>
                <a:lnTo>
                  <a:pt x="2301" y="2670"/>
                </a:lnTo>
                <a:lnTo>
                  <a:pt x="2241" y="2692"/>
                </a:lnTo>
                <a:lnTo>
                  <a:pt x="2179" y="2715"/>
                </a:lnTo>
                <a:lnTo>
                  <a:pt x="2116" y="2739"/>
                </a:lnTo>
                <a:lnTo>
                  <a:pt x="2054" y="2765"/>
                </a:lnTo>
                <a:lnTo>
                  <a:pt x="1991" y="2789"/>
                </a:lnTo>
                <a:lnTo>
                  <a:pt x="1928" y="2813"/>
                </a:lnTo>
                <a:lnTo>
                  <a:pt x="1865" y="2838"/>
                </a:lnTo>
                <a:lnTo>
                  <a:pt x="1803" y="2860"/>
                </a:lnTo>
                <a:lnTo>
                  <a:pt x="1742" y="2882"/>
                </a:lnTo>
                <a:lnTo>
                  <a:pt x="1683" y="2902"/>
                </a:lnTo>
                <a:lnTo>
                  <a:pt x="1624" y="2920"/>
                </a:lnTo>
                <a:lnTo>
                  <a:pt x="1568" y="2936"/>
                </a:lnTo>
                <a:lnTo>
                  <a:pt x="1514" y="2949"/>
                </a:lnTo>
                <a:lnTo>
                  <a:pt x="1463" y="2958"/>
                </a:lnTo>
                <a:lnTo>
                  <a:pt x="1644" y="2707"/>
                </a:lnTo>
                <a:lnTo>
                  <a:pt x="1354" y="1910"/>
                </a:lnTo>
                <a:lnTo>
                  <a:pt x="1445" y="1716"/>
                </a:lnTo>
                <a:lnTo>
                  <a:pt x="1264" y="1716"/>
                </a:lnTo>
                <a:lnTo>
                  <a:pt x="1354" y="1910"/>
                </a:lnTo>
                <a:lnTo>
                  <a:pt x="1064" y="2707"/>
                </a:lnTo>
                <a:lnTo>
                  <a:pt x="1251" y="2965"/>
                </a:lnTo>
                <a:lnTo>
                  <a:pt x="1180" y="2957"/>
                </a:lnTo>
                <a:lnTo>
                  <a:pt x="1113" y="2945"/>
                </a:lnTo>
                <a:lnTo>
                  <a:pt x="1047" y="2930"/>
                </a:lnTo>
                <a:lnTo>
                  <a:pt x="985" y="2911"/>
                </a:lnTo>
                <a:lnTo>
                  <a:pt x="925" y="2891"/>
                </a:lnTo>
                <a:lnTo>
                  <a:pt x="866" y="2867"/>
                </a:lnTo>
                <a:lnTo>
                  <a:pt x="810" y="2843"/>
                </a:lnTo>
                <a:lnTo>
                  <a:pt x="754" y="2817"/>
                </a:lnTo>
                <a:lnTo>
                  <a:pt x="699" y="2790"/>
                </a:lnTo>
                <a:lnTo>
                  <a:pt x="645" y="2764"/>
                </a:lnTo>
                <a:lnTo>
                  <a:pt x="592" y="2736"/>
                </a:lnTo>
                <a:lnTo>
                  <a:pt x="538" y="2710"/>
                </a:lnTo>
                <a:lnTo>
                  <a:pt x="483" y="2684"/>
                </a:lnTo>
                <a:lnTo>
                  <a:pt x="428" y="2661"/>
                </a:lnTo>
                <a:lnTo>
                  <a:pt x="372" y="2639"/>
                </a:lnTo>
                <a:lnTo>
                  <a:pt x="315" y="2619"/>
                </a:lnTo>
                <a:lnTo>
                  <a:pt x="257" y="2601"/>
                </a:lnTo>
                <a:lnTo>
                  <a:pt x="196" y="2587"/>
                </a:lnTo>
                <a:lnTo>
                  <a:pt x="134" y="2576"/>
                </a:lnTo>
                <a:lnTo>
                  <a:pt x="69" y="2570"/>
                </a:lnTo>
                <a:lnTo>
                  <a:pt x="0" y="2567"/>
                </a:lnTo>
                <a:lnTo>
                  <a:pt x="100" y="2139"/>
                </a:lnTo>
                <a:lnTo>
                  <a:pt x="135" y="2110"/>
                </a:lnTo>
                <a:lnTo>
                  <a:pt x="174" y="2083"/>
                </a:lnTo>
                <a:lnTo>
                  <a:pt x="215" y="2060"/>
                </a:lnTo>
                <a:lnTo>
                  <a:pt x="287" y="2021"/>
                </a:lnTo>
                <a:lnTo>
                  <a:pt x="360" y="1983"/>
                </a:lnTo>
                <a:lnTo>
                  <a:pt x="432" y="1946"/>
                </a:lnTo>
                <a:lnTo>
                  <a:pt x="504" y="1913"/>
                </a:lnTo>
                <a:lnTo>
                  <a:pt x="578" y="1882"/>
                </a:lnTo>
                <a:lnTo>
                  <a:pt x="651" y="1852"/>
                </a:lnTo>
                <a:lnTo>
                  <a:pt x="754" y="1809"/>
                </a:lnTo>
                <a:lnTo>
                  <a:pt x="856" y="1766"/>
                </a:lnTo>
                <a:lnTo>
                  <a:pt x="868" y="1758"/>
                </a:lnTo>
                <a:lnTo>
                  <a:pt x="878" y="1748"/>
                </a:lnTo>
                <a:lnTo>
                  <a:pt x="885" y="1736"/>
                </a:lnTo>
                <a:lnTo>
                  <a:pt x="907" y="1678"/>
                </a:lnTo>
                <a:lnTo>
                  <a:pt x="925" y="1619"/>
                </a:lnTo>
                <a:lnTo>
                  <a:pt x="929" y="1606"/>
                </a:lnTo>
                <a:lnTo>
                  <a:pt x="933" y="1593"/>
                </a:lnTo>
                <a:lnTo>
                  <a:pt x="939" y="1582"/>
                </a:lnTo>
                <a:lnTo>
                  <a:pt x="945" y="1571"/>
                </a:lnTo>
                <a:lnTo>
                  <a:pt x="953" y="1563"/>
                </a:lnTo>
                <a:lnTo>
                  <a:pt x="964" y="1555"/>
                </a:lnTo>
                <a:lnTo>
                  <a:pt x="979" y="1551"/>
                </a:lnTo>
                <a:lnTo>
                  <a:pt x="986" y="1547"/>
                </a:lnTo>
                <a:lnTo>
                  <a:pt x="993" y="1539"/>
                </a:lnTo>
                <a:lnTo>
                  <a:pt x="999" y="1530"/>
                </a:lnTo>
                <a:lnTo>
                  <a:pt x="1002" y="1521"/>
                </a:lnTo>
                <a:lnTo>
                  <a:pt x="1012" y="1435"/>
                </a:lnTo>
                <a:lnTo>
                  <a:pt x="1020" y="1348"/>
                </a:lnTo>
                <a:lnTo>
                  <a:pt x="1018" y="1334"/>
                </a:lnTo>
                <a:lnTo>
                  <a:pt x="1013" y="1321"/>
                </a:lnTo>
                <a:lnTo>
                  <a:pt x="1006" y="1310"/>
                </a:lnTo>
                <a:lnTo>
                  <a:pt x="978" y="1275"/>
                </a:lnTo>
                <a:lnTo>
                  <a:pt x="955" y="1238"/>
                </a:lnTo>
                <a:lnTo>
                  <a:pt x="937" y="1199"/>
                </a:lnTo>
                <a:lnTo>
                  <a:pt x="925" y="1156"/>
                </a:lnTo>
                <a:lnTo>
                  <a:pt x="915" y="1113"/>
                </a:lnTo>
                <a:lnTo>
                  <a:pt x="909" y="1084"/>
                </a:lnTo>
                <a:lnTo>
                  <a:pt x="898" y="1058"/>
                </a:lnTo>
                <a:lnTo>
                  <a:pt x="888" y="1030"/>
                </a:lnTo>
                <a:lnTo>
                  <a:pt x="878" y="1003"/>
                </a:lnTo>
                <a:lnTo>
                  <a:pt x="858" y="928"/>
                </a:lnTo>
                <a:lnTo>
                  <a:pt x="840" y="852"/>
                </a:lnTo>
                <a:lnTo>
                  <a:pt x="838" y="834"/>
                </a:lnTo>
                <a:lnTo>
                  <a:pt x="837" y="814"/>
                </a:lnTo>
                <a:lnTo>
                  <a:pt x="835" y="795"/>
                </a:lnTo>
                <a:lnTo>
                  <a:pt x="834" y="783"/>
                </a:lnTo>
                <a:lnTo>
                  <a:pt x="834" y="770"/>
                </a:lnTo>
                <a:lnTo>
                  <a:pt x="836" y="759"/>
                </a:lnTo>
                <a:lnTo>
                  <a:pt x="842" y="751"/>
                </a:lnTo>
                <a:lnTo>
                  <a:pt x="851" y="743"/>
                </a:lnTo>
                <a:lnTo>
                  <a:pt x="865" y="737"/>
                </a:lnTo>
                <a:lnTo>
                  <a:pt x="871" y="732"/>
                </a:lnTo>
                <a:lnTo>
                  <a:pt x="876" y="721"/>
                </a:lnTo>
                <a:lnTo>
                  <a:pt x="879" y="710"/>
                </a:lnTo>
                <a:lnTo>
                  <a:pt x="882" y="699"/>
                </a:lnTo>
                <a:lnTo>
                  <a:pt x="882" y="676"/>
                </a:lnTo>
                <a:lnTo>
                  <a:pt x="883" y="658"/>
                </a:lnTo>
                <a:lnTo>
                  <a:pt x="883" y="644"/>
                </a:lnTo>
                <a:lnTo>
                  <a:pt x="883" y="634"/>
                </a:lnTo>
                <a:lnTo>
                  <a:pt x="883" y="623"/>
                </a:lnTo>
                <a:lnTo>
                  <a:pt x="883" y="612"/>
                </a:lnTo>
                <a:lnTo>
                  <a:pt x="883" y="599"/>
                </a:lnTo>
                <a:lnTo>
                  <a:pt x="883" y="581"/>
                </a:lnTo>
                <a:lnTo>
                  <a:pt x="883" y="557"/>
                </a:lnTo>
                <a:lnTo>
                  <a:pt x="883" y="482"/>
                </a:lnTo>
                <a:lnTo>
                  <a:pt x="886" y="408"/>
                </a:lnTo>
                <a:lnTo>
                  <a:pt x="891" y="374"/>
                </a:lnTo>
                <a:lnTo>
                  <a:pt x="900" y="343"/>
                </a:lnTo>
                <a:lnTo>
                  <a:pt x="912" y="313"/>
                </a:lnTo>
                <a:lnTo>
                  <a:pt x="928" y="284"/>
                </a:lnTo>
                <a:lnTo>
                  <a:pt x="947" y="259"/>
                </a:lnTo>
                <a:lnTo>
                  <a:pt x="969" y="235"/>
                </a:lnTo>
                <a:lnTo>
                  <a:pt x="992" y="211"/>
                </a:lnTo>
                <a:lnTo>
                  <a:pt x="1018" y="189"/>
                </a:lnTo>
                <a:lnTo>
                  <a:pt x="1062" y="156"/>
                </a:lnTo>
                <a:lnTo>
                  <a:pt x="1109" y="128"/>
                </a:lnTo>
                <a:lnTo>
                  <a:pt x="1158" y="103"/>
                </a:lnTo>
                <a:lnTo>
                  <a:pt x="1207" y="82"/>
                </a:lnTo>
                <a:lnTo>
                  <a:pt x="1259" y="65"/>
                </a:lnTo>
                <a:lnTo>
                  <a:pt x="1312" y="49"/>
                </a:lnTo>
                <a:lnTo>
                  <a:pt x="1366" y="37"/>
                </a:lnTo>
                <a:lnTo>
                  <a:pt x="1431" y="23"/>
                </a:lnTo>
                <a:lnTo>
                  <a:pt x="1497" y="11"/>
                </a:lnTo>
                <a:lnTo>
                  <a:pt x="1565" y="1"/>
                </a:lnTo>
                <a:lnTo>
                  <a:pt x="1591" y="0"/>
                </a:lnTo>
                <a:close/>
              </a:path>
            </a:pathLst>
          </a:custGeom>
          <a:solidFill>
            <a:srgbClr val="2E364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3977796" y="3238552"/>
            <a:ext cx="1225054" cy="1143384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90" name="Freeform 21"/>
          <p:cNvSpPr>
            <a:spLocks/>
          </p:cNvSpPr>
          <p:nvPr/>
        </p:nvSpPr>
        <p:spPr bwMode="auto">
          <a:xfrm>
            <a:off x="6792803" y="3932709"/>
            <a:ext cx="759919" cy="771918"/>
          </a:xfrm>
          <a:custGeom>
            <a:avLst/>
            <a:gdLst>
              <a:gd name="T0" fmla="*/ 825 w 1143"/>
              <a:gd name="T1" fmla="*/ 828 h 1160"/>
              <a:gd name="T2" fmla="*/ 816 w 1143"/>
              <a:gd name="T3" fmla="*/ 826 h 1160"/>
              <a:gd name="T4" fmla="*/ 817 w 1143"/>
              <a:gd name="T5" fmla="*/ 825 h 1160"/>
              <a:gd name="T6" fmla="*/ 825 w 1143"/>
              <a:gd name="T7" fmla="*/ 828 h 1160"/>
              <a:gd name="T8" fmla="*/ 573 w 1143"/>
              <a:gd name="T9" fmla="*/ 0 h 1160"/>
              <a:gd name="T10" fmla="*/ 317 w 1143"/>
              <a:gd name="T11" fmla="*/ 829 h 1160"/>
              <a:gd name="T12" fmla="*/ 325 w 1143"/>
              <a:gd name="T13" fmla="*/ 825 h 1160"/>
              <a:gd name="T14" fmla="*/ 327 w 1143"/>
              <a:gd name="T15" fmla="*/ 826 h 1160"/>
              <a:gd name="T16" fmla="*/ 317 w 1143"/>
              <a:gd name="T17" fmla="*/ 829 h 1160"/>
              <a:gd name="T18" fmla="*/ 4 w 1143"/>
              <a:gd name="T19" fmla="*/ 1053 h 1160"/>
              <a:gd name="T20" fmla="*/ 42 w 1143"/>
              <a:gd name="T21" fmla="*/ 1160 h 1160"/>
              <a:gd name="T22" fmla="*/ 1101 w 1143"/>
              <a:gd name="T23" fmla="*/ 1160 h 1160"/>
              <a:gd name="T24" fmla="*/ 1139 w 1143"/>
              <a:gd name="T25" fmla="*/ 1053 h 1160"/>
              <a:gd name="T26" fmla="*/ 825 w 1143"/>
              <a:gd name="T27" fmla="*/ 828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3" h="1160">
                <a:moveTo>
                  <a:pt x="825" y="828"/>
                </a:moveTo>
                <a:cubicBezTo>
                  <a:pt x="822" y="827"/>
                  <a:pt x="819" y="827"/>
                  <a:pt x="816" y="826"/>
                </a:cubicBezTo>
                <a:cubicBezTo>
                  <a:pt x="817" y="826"/>
                  <a:pt x="817" y="825"/>
                  <a:pt x="817" y="825"/>
                </a:cubicBezTo>
                <a:cubicBezTo>
                  <a:pt x="820" y="824"/>
                  <a:pt x="822" y="827"/>
                  <a:pt x="825" y="828"/>
                </a:cubicBezTo>
                <a:cubicBezTo>
                  <a:pt x="926" y="506"/>
                  <a:pt x="1017" y="0"/>
                  <a:pt x="573" y="0"/>
                </a:cubicBezTo>
                <a:cubicBezTo>
                  <a:pt x="128" y="0"/>
                  <a:pt x="214" y="507"/>
                  <a:pt x="317" y="829"/>
                </a:cubicBezTo>
                <a:cubicBezTo>
                  <a:pt x="320" y="827"/>
                  <a:pt x="323" y="823"/>
                  <a:pt x="325" y="825"/>
                </a:cubicBezTo>
                <a:cubicBezTo>
                  <a:pt x="326" y="826"/>
                  <a:pt x="326" y="826"/>
                  <a:pt x="327" y="826"/>
                </a:cubicBezTo>
                <a:cubicBezTo>
                  <a:pt x="323" y="827"/>
                  <a:pt x="320" y="828"/>
                  <a:pt x="317" y="829"/>
                </a:cubicBezTo>
                <a:cubicBezTo>
                  <a:pt x="182" y="879"/>
                  <a:pt x="0" y="896"/>
                  <a:pt x="4" y="1053"/>
                </a:cubicBezTo>
                <a:cubicBezTo>
                  <a:pt x="5" y="1088"/>
                  <a:pt x="19" y="1124"/>
                  <a:pt x="42" y="1160"/>
                </a:cubicBezTo>
                <a:cubicBezTo>
                  <a:pt x="1101" y="1160"/>
                  <a:pt x="1101" y="1160"/>
                  <a:pt x="1101" y="1160"/>
                </a:cubicBezTo>
                <a:cubicBezTo>
                  <a:pt x="1123" y="1124"/>
                  <a:pt x="1138" y="1088"/>
                  <a:pt x="1139" y="1053"/>
                </a:cubicBezTo>
                <a:cubicBezTo>
                  <a:pt x="1143" y="896"/>
                  <a:pt x="960" y="879"/>
                  <a:pt x="825" y="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6878802" y="4054203"/>
            <a:ext cx="624933" cy="564719"/>
          </a:xfrm>
          <a:custGeom>
            <a:avLst/>
            <a:gdLst>
              <a:gd name="connsiteX0" fmla="*/ 705087 w 1984375"/>
              <a:gd name="connsiteY0" fmla="*/ 957262 h 1793173"/>
              <a:gd name="connsiteX1" fmla="*/ 992188 w 1984375"/>
              <a:gd name="connsiteY1" fmla="*/ 1039633 h 1793173"/>
              <a:gd name="connsiteX2" fmla="*/ 1281400 w 1984375"/>
              <a:gd name="connsiteY2" fmla="*/ 957262 h 1793173"/>
              <a:gd name="connsiteX3" fmla="*/ 1433394 w 1984375"/>
              <a:gd name="connsiteY3" fmla="*/ 1208598 h 1793173"/>
              <a:gd name="connsiteX4" fmla="*/ 1984375 w 1984375"/>
              <a:gd name="connsiteY4" fmla="*/ 1424029 h 1793173"/>
              <a:gd name="connsiteX5" fmla="*/ 0 w 1984375"/>
              <a:gd name="connsiteY5" fmla="*/ 1424029 h 1793173"/>
              <a:gd name="connsiteX6" fmla="*/ 553092 w 1984375"/>
              <a:gd name="connsiteY6" fmla="*/ 1208598 h 1793173"/>
              <a:gd name="connsiteX7" fmla="*/ 705087 w 1984375"/>
              <a:gd name="connsiteY7" fmla="*/ 957262 h 1793173"/>
              <a:gd name="connsiteX8" fmla="*/ 663607 w 1984375"/>
              <a:gd name="connsiteY8" fmla="*/ 0 h 1793173"/>
              <a:gd name="connsiteX9" fmla="*/ 885255 w 1984375"/>
              <a:gd name="connsiteY9" fmla="*/ 215434 h 1793173"/>
              <a:gd name="connsiteX10" fmla="*/ 1634637 w 1984375"/>
              <a:gd name="connsiteY10" fmla="*/ 409747 h 1793173"/>
              <a:gd name="connsiteX11" fmla="*/ 1649413 w 1984375"/>
              <a:gd name="connsiteY11" fmla="*/ 390738 h 1793173"/>
              <a:gd name="connsiteX12" fmla="*/ 1495315 w 1984375"/>
              <a:gd name="connsiteY12" fmla="*/ 612508 h 1793173"/>
              <a:gd name="connsiteX13" fmla="*/ 992913 w 1984375"/>
              <a:gd name="connsiteY13" fmla="*/ 977900 h 1793173"/>
              <a:gd name="connsiteX14" fmla="*/ 490511 w 1984375"/>
              <a:gd name="connsiteY14" fmla="*/ 612508 h 1793173"/>
              <a:gd name="connsiteX15" fmla="*/ 389186 w 1984375"/>
              <a:gd name="connsiteY15" fmla="*/ 166856 h 1793173"/>
              <a:gd name="connsiteX16" fmla="*/ 422961 w 1984375"/>
              <a:gd name="connsiteY16" fmla="*/ 152071 h 1793173"/>
              <a:gd name="connsiteX17" fmla="*/ 492622 w 1984375"/>
              <a:gd name="connsiteY17" fmla="*/ 236555 h 1793173"/>
              <a:gd name="connsiteX18" fmla="*/ 530619 w 1984375"/>
              <a:gd name="connsiteY18" fmla="*/ 257676 h 1793173"/>
              <a:gd name="connsiteX19" fmla="*/ 663607 w 1984375"/>
              <a:gd name="connsiteY19" fmla="*/ 0 h 179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84375" h="1793173">
                <a:moveTo>
                  <a:pt x="705087" y="957262"/>
                </a:moveTo>
                <a:cubicBezTo>
                  <a:pt x="789528" y="1010064"/>
                  <a:pt x="884525" y="1039633"/>
                  <a:pt x="992188" y="1039633"/>
                </a:cubicBezTo>
                <a:cubicBezTo>
                  <a:pt x="1101962" y="1039633"/>
                  <a:pt x="1196958" y="1010064"/>
                  <a:pt x="1281400" y="957262"/>
                </a:cubicBezTo>
                <a:cubicBezTo>
                  <a:pt x="1277178" y="1069202"/>
                  <a:pt x="1304621" y="1162132"/>
                  <a:pt x="1433394" y="1208598"/>
                </a:cubicBezTo>
                <a:cubicBezTo>
                  <a:pt x="1644498" y="1282520"/>
                  <a:pt x="1872490" y="1305753"/>
                  <a:pt x="1984375" y="1424029"/>
                </a:cubicBezTo>
                <a:cubicBezTo>
                  <a:pt x="1323621" y="1903467"/>
                  <a:pt x="662866" y="1928812"/>
                  <a:pt x="0" y="1424029"/>
                </a:cubicBezTo>
                <a:cubicBezTo>
                  <a:pt x="111885" y="1305753"/>
                  <a:pt x="341988" y="1282520"/>
                  <a:pt x="553092" y="1208598"/>
                </a:cubicBezTo>
                <a:cubicBezTo>
                  <a:pt x="681865" y="1162132"/>
                  <a:pt x="707198" y="1069202"/>
                  <a:pt x="705087" y="957262"/>
                </a:cubicBezTo>
                <a:close/>
                <a:moveTo>
                  <a:pt x="663607" y="0"/>
                </a:moveTo>
                <a:cubicBezTo>
                  <a:pt x="722713" y="71811"/>
                  <a:pt x="796596" y="145735"/>
                  <a:pt x="885255" y="215434"/>
                </a:cubicBezTo>
                <a:cubicBezTo>
                  <a:pt x="1180786" y="447764"/>
                  <a:pt x="1516424" y="534360"/>
                  <a:pt x="1634637" y="409747"/>
                </a:cubicBezTo>
                <a:cubicBezTo>
                  <a:pt x="1638859" y="403410"/>
                  <a:pt x="1645191" y="397074"/>
                  <a:pt x="1649413" y="390738"/>
                </a:cubicBezTo>
                <a:cubicBezTo>
                  <a:pt x="1636748" y="498455"/>
                  <a:pt x="1581863" y="597723"/>
                  <a:pt x="1495315" y="612508"/>
                </a:cubicBezTo>
                <a:cubicBezTo>
                  <a:pt x="1402434" y="821605"/>
                  <a:pt x="1229337" y="977900"/>
                  <a:pt x="992913" y="977900"/>
                </a:cubicBezTo>
                <a:cubicBezTo>
                  <a:pt x="756488" y="977900"/>
                  <a:pt x="585503" y="821605"/>
                  <a:pt x="490511" y="612508"/>
                </a:cubicBezTo>
                <a:cubicBezTo>
                  <a:pt x="338524" y="587163"/>
                  <a:pt x="285750" y="293581"/>
                  <a:pt x="389186" y="166856"/>
                </a:cubicBezTo>
                <a:cubicBezTo>
                  <a:pt x="397630" y="158407"/>
                  <a:pt x="410295" y="152071"/>
                  <a:pt x="422961" y="152071"/>
                </a:cubicBezTo>
                <a:cubicBezTo>
                  <a:pt x="456736" y="152071"/>
                  <a:pt x="477845" y="192201"/>
                  <a:pt x="492622" y="236555"/>
                </a:cubicBezTo>
                <a:cubicBezTo>
                  <a:pt x="515842" y="304142"/>
                  <a:pt x="530619" y="342160"/>
                  <a:pt x="530619" y="257676"/>
                </a:cubicBezTo>
                <a:cubicBezTo>
                  <a:pt x="560172" y="149959"/>
                  <a:pt x="593947" y="88708"/>
                  <a:pt x="663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grpSp>
        <p:nvGrpSpPr>
          <p:cNvPr id="92" name="Group 91"/>
          <p:cNvGrpSpPr/>
          <p:nvPr/>
        </p:nvGrpSpPr>
        <p:grpSpPr>
          <a:xfrm>
            <a:off x="1854070" y="4497846"/>
            <a:ext cx="815452" cy="799758"/>
            <a:chOff x="9238801" y="2005096"/>
            <a:chExt cx="1563324" cy="1533237"/>
          </a:xfrm>
        </p:grpSpPr>
        <p:grpSp>
          <p:nvGrpSpPr>
            <p:cNvPr id="93" name="Group 92"/>
            <p:cNvGrpSpPr/>
            <p:nvPr/>
          </p:nvGrpSpPr>
          <p:grpSpPr>
            <a:xfrm>
              <a:off x="9238801" y="2005096"/>
              <a:ext cx="1563324" cy="1533237"/>
              <a:chOff x="9238801" y="2005096"/>
              <a:chExt cx="1563324" cy="153323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9578975" y="2257425"/>
                <a:ext cx="892347" cy="1228725"/>
              </a:xfrm>
              <a:custGeom>
                <a:avLst/>
                <a:gdLst>
                  <a:gd name="connsiteX0" fmla="*/ 225425 w 892347"/>
                  <a:gd name="connsiteY0" fmla="*/ 25400 h 1228725"/>
                  <a:gd name="connsiteX1" fmla="*/ 193675 w 892347"/>
                  <a:gd name="connsiteY1" fmla="*/ 31750 h 1228725"/>
                  <a:gd name="connsiteX2" fmla="*/ 168275 w 892347"/>
                  <a:gd name="connsiteY2" fmla="*/ 44450 h 1228725"/>
                  <a:gd name="connsiteX3" fmla="*/ 155575 w 892347"/>
                  <a:gd name="connsiteY3" fmla="*/ 50800 h 1228725"/>
                  <a:gd name="connsiteX4" fmla="*/ 146050 w 892347"/>
                  <a:gd name="connsiteY4" fmla="*/ 53975 h 1228725"/>
                  <a:gd name="connsiteX5" fmla="*/ 117475 w 892347"/>
                  <a:gd name="connsiteY5" fmla="*/ 76200 h 1228725"/>
                  <a:gd name="connsiteX6" fmla="*/ 111125 w 892347"/>
                  <a:gd name="connsiteY6" fmla="*/ 85725 h 1228725"/>
                  <a:gd name="connsiteX7" fmla="*/ 104775 w 892347"/>
                  <a:gd name="connsiteY7" fmla="*/ 107950 h 1228725"/>
                  <a:gd name="connsiteX8" fmla="*/ 98425 w 892347"/>
                  <a:gd name="connsiteY8" fmla="*/ 127000 h 1228725"/>
                  <a:gd name="connsiteX9" fmla="*/ 82550 w 892347"/>
                  <a:gd name="connsiteY9" fmla="*/ 146050 h 1228725"/>
                  <a:gd name="connsiteX10" fmla="*/ 63500 w 892347"/>
                  <a:gd name="connsiteY10" fmla="*/ 161925 h 1228725"/>
                  <a:gd name="connsiteX11" fmla="*/ 41275 w 892347"/>
                  <a:gd name="connsiteY11" fmla="*/ 187325 h 1228725"/>
                  <a:gd name="connsiteX12" fmla="*/ 22225 w 892347"/>
                  <a:gd name="connsiteY12" fmla="*/ 215900 h 1228725"/>
                  <a:gd name="connsiteX13" fmla="*/ 15875 w 892347"/>
                  <a:gd name="connsiteY13" fmla="*/ 225425 h 1228725"/>
                  <a:gd name="connsiteX14" fmla="*/ 6350 w 892347"/>
                  <a:gd name="connsiteY14" fmla="*/ 260350 h 1228725"/>
                  <a:gd name="connsiteX15" fmla="*/ 0 w 892347"/>
                  <a:gd name="connsiteY15" fmla="*/ 298450 h 1228725"/>
                  <a:gd name="connsiteX16" fmla="*/ 3175 w 892347"/>
                  <a:gd name="connsiteY16" fmla="*/ 333375 h 1228725"/>
                  <a:gd name="connsiteX17" fmla="*/ 9525 w 892347"/>
                  <a:gd name="connsiteY17" fmla="*/ 352425 h 1228725"/>
                  <a:gd name="connsiteX18" fmla="*/ 15875 w 892347"/>
                  <a:gd name="connsiteY18" fmla="*/ 371475 h 1228725"/>
                  <a:gd name="connsiteX19" fmla="*/ 19050 w 892347"/>
                  <a:gd name="connsiteY19" fmla="*/ 381000 h 1228725"/>
                  <a:gd name="connsiteX20" fmla="*/ 25400 w 892347"/>
                  <a:gd name="connsiteY20" fmla="*/ 390525 h 1228725"/>
                  <a:gd name="connsiteX21" fmla="*/ 31750 w 892347"/>
                  <a:gd name="connsiteY21" fmla="*/ 409575 h 1228725"/>
                  <a:gd name="connsiteX22" fmla="*/ 50800 w 892347"/>
                  <a:gd name="connsiteY22" fmla="*/ 438150 h 1228725"/>
                  <a:gd name="connsiteX23" fmla="*/ 57150 w 892347"/>
                  <a:gd name="connsiteY23" fmla="*/ 447675 h 1228725"/>
                  <a:gd name="connsiteX24" fmla="*/ 63500 w 892347"/>
                  <a:gd name="connsiteY24" fmla="*/ 457200 h 1228725"/>
                  <a:gd name="connsiteX25" fmla="*/ 92075 w 892347"/>
                  <a:gd name="connsiteY25" fmla="*/ 482600 h 1228725"/>
                  <a:gd name="connsiteX26" fmla="*/ 104775 w 892347"/>
                  <a:gd name="connsiteY26" fmla="*/ 501650 h 1228725"/>
                  <a:gd name="connsiteX27" fmla="*/ 127000 w 892347"/>
                  <a:gd name="connsiteY27" fmla="*/ 530225 h 1228725"/>
                  <a:gd name="connsiteX28" fmla="*/ 130175 w 892347"/>
                  <a:gd name="connsiteY28" fmla="*/ 539750 h 1228725"/>
                  <a:gd name="connsiteX29" fmla="*/ 146050 w 892347"/>
                  <a:gd name="connsiteY29" fmla="*/ 558800 h 1228725"/>
                  <a:gd name="connsiteX30" fmla="*/ 158750 w 892347"/>
                  <a:gd name="connsiteY30" fmla="*/ 574675 h 1228725"/>
                  <a:gd name="connsiteX31" fmla="*/ 171450 w 892347"/>
                  <a:gd name="connsiteY31" fmla="*/ 590550 h 1228725"/>
                  <a:gd name="connsiteX32" fmla="*/ 187325 w 892347"/>
                  <a:gd name="connsiteY32" fmla="*/ 609600 h 1228725"/>
                  <a:gd name="connsiteX33" fmla="*/ 196850 w 892347"/>
                  <a:gd name="connsiteY33" fmla="*/ 612775 h 1228725"/>
                  <a:gd name="connsiteX34" fmla="*/ 209550 w 892347"/>
                  <a:gd name="connsiteY34" fmla="*/ 631825 h 1228725"/>
                  <a:gd name="connsiteX35" fmla="*/ 225425 w 892347"/>
                  <a:gd name="connsiteY35" fmla="*/ 650875 h 1228725"/>
                  <a:gd name="connsiteX36" fmla="*/ 231775 w 892347"/>
                  <a:gd name="connsiteY36" fmla="*/ 669925 h 1228725"/>
                  <a:gd name="connsiteX37" fmla="*/ 238125 w 892347"/>
                  <a:gd name="connsiteY37" fmla="*/ 688975 h 1228725"/>
                  <a:gd name="connsiteX38" fmla="*/ 241300 w 892347"/>
                  <a:gd name="connsiteY38" fmla="*/ 698500 h 1228725"/>
                  <a:gd name="connsiteX39" fmla="*/ 238125 w 892347"/>
                  <a:gd name="connsiteY39" fmla="*/ 752475 h 1228725"/>
                  <a:gd name="connsiteX40" fmla="*/ 234950 w 892347"/>
                  <a:gd name="connsiteY40" fmla="*/ 771525 h 1228725"/>
                  <a:gd name="connsiteX41" fmla="*/ 222250 w 892347"/>
                  <a:gd name="connsiteY41" fmla="*/ 800100 h 1228725"/>
                  <a:gd name="connsiteX42" fmla="*/ 200025 w 892347"/>
                  <a:gd name="connsiteY42" fmla="*/ 828675 h 1228725"/>
                  <a:gd name="connsiteX43" fmla="*/ 193675 w 892347"/>
                  <a:gd name="connsiteY43" fmla="*/ 838200 h 1228725"/>
                  <a:gd name="connsiteX44" fmla="*/ 187325 w 892347"/>
                  <a:gd name="connsiteY44" fmla="*/ 847725 h 1228725"/>
                  <a:gd name="connsiteX45" fmla="*/ 180975 w 892347"/>
                  <a:gd name="connsiteY45" fmla="*/ 873125 h 1228725"/>
                  <a:gd name="connsiteX46" fmla="*/ 187325 w 892347"/>
                  <a:gd name="connsiteY46" fmla="*/ 933450 h 1228725"/>
                  <a:gd name="connsiteX47" fmla="*/ 193675 w 892347"/>
                  <a:gd name="connsiteY47" fmla="*/ 968375 h 1228725"/>
                  <a:gd name="connsiteX48" fmla="*/ 196850 w 892347"/>
                  <a:gd name="connsiteY48" fmla="*/ 981075 h 1228725"/>
                  <a:gd name="connsiteX49" fmla="*/ 203200 w 892347"/>
                  <a:gd name="connsiteY49" fmla="*/ 993775 h 1228725"/>
                  <a:gd name="connsiteX50" fmla="*/ 206375 w 892347"/>
                  <a:gd name="connsiteY50" fmla="*/ 1003300 h 1228725"/>
                  <a:gd name="connsiteX51" fmla="*/ 222250 w 892347"/>
                  <a:gd name="connsiteY51" fmla="*/ 1031875 h 1228725"/>
                  <a:gd name="connsiteX52" fmla="*/ 228600 w 892347"/>
                  <a:gd name="connsiteY52" fmla="*/ 1044575 h 1228725"/>
                  <a:gd name="connsiteX53" fmla="*/ 238125 w 892347"/>
                  <a:gd name="connsiteY53" fmla="*/ 1054100 h 1228725"/>
                  <a:gd name="connsiteX54" fmla="*/ 247650 w 892347"/>
                  <a:gd name="connsiteY54" fmla="*/ 1066800 h 1228725"/>
                  <a:gd name="connsiteX55" fmla="*/ 266700 w 892347"/>
                  <a:gd name="connsiteY55" fmla="*/ 1082675 h 1228725"/>
                  <a:gd name="connsiteX56" fmla="*/ 276225 w 892347"/>
                  <a:gd name="connsiteY56" fmla="*/ 1085850 h 1228725"/>
                  <a:gd name="connsiteX57" fmla="*/ 285750 w 892347"/>
                  <a:gd name="connsiteY57" fmla="*/ 1095375 h 1228725"/>
                  <a:gd name="connsiteX58" fmla="*/ 295275 w 892347"/>
                  <a:gd name="connsiteY58" fmla="*/ 1101725 h 1228725"/>
                  <a:gd name="connsiteX59" fmla="*/ 314325 w 892347"/>
                  <a:gd name="connsiteY59" fmla="*/ 1120775 h 1228725"/>
                  <a:gd name="connsiteX60" fmla="*/ 327025 w 892347"/>
                  <a:gd name="connsiteY60" fmla="*/ 1127125 h 1228725"/>
                  <a:gd name="connsiteX61" fmla="*/ 346075 w 892347"/>
                  <a:gd name="connsiteY61" fmla="*/ 1139825 h 1228725"/>
                  <a:gd name="connsiteX62" fmla="*/ 371475 w 892347"/>
                  <a:gd name="connsiteY62" fmla="*/ 1149350 h 1228725"/>
                  <a:gd name="connsiteX63" fmla="*/ 381000 w 892347"/>
                  <a:gd name="connsiteY63" fmla="*/ 1152525 h 1228725"/>
                  <a:gd name="connsiteX64" fmla="*/ 400050 w 892347"/>
                  <a:gd name="connsiteY64" fmla="*/ 1162050 h 1228725"/>
                  <a:gd name="connsiteX65" fmla="*/ 419100 w 892347"/>
                  <a:gd name="connsiteY65" fmla="*/ 1181100 h 1228725"/>
                  <a:gd name="connsiteX66" fmla="*/ 434975 w 892347"/>
                  <a:gd name="connsiteY66" fmla="*/ 1196975 h 1228725"/>
                  <a:gd name="connsiteX67" fmla="*/ 447675 w 892347"/>
                  <a:gd name="connsiteY67" fmla="*/ 1216025 h 1228725"/>
                  <a:gd name="connsiteX68" fmla="*/ 469900 w 892347"/>
                  <a:gd name="connsiteY68" fmla="*/ 1228725 h 1228725"/>
                  <a:gd name="connsiteX69" fmla="*/ 511175 w 892347"/>
                  <a:gd name="connsiteY69" fmla="*/ 1225550 h 1228725"/>
                  <a:gd name="connsiteX70" fmla="*/ 558800 w 892347"/>
                  <a:gd name="connsiteY70" fmla="*/ 1193800 h 1228725"/>
                  <a:gd name="connsiteX71" fmla="*/ 571500 w 892347"/>
                  <a:gd name="connsiteY71" fmla="*/ 1181100 h 1228725"/>
                  <a:gd name="connsiteX72" fmla="*/ 581025 w 892347"/>
                  <a:gd name="connsiteY72" fmla="*/ 1165225 h 1228725"/>
                  <a:gd name="connsiteX73" fmla="*/ 593725 w 892347"/>
                  <a:gd name="connsiteY73" fmla="*/ 1146175 h 1228725"/>
                  <a:gd name="connsiteX74" fmla="*/ 600075 w 892347"/>
                  <a:gd name="connsiteY74" fmla="*/ 1133475 h 1228725"/>
                  <a:gd name="connsiteX75" fmla="*/ 609600 w 892347"/>
                  <a:gd name="connsiteY75" fmla="*/ 1120775 h 1228725"/>
                  <a:gd name="connsiteX76" fmla="*/ 641350 w 892347"/>
                  <a:gd name="connsiteY76" fmla="*/ 1076325 h 1228725"/>
                  <a:gd name="connsiteX77" fmla="*/ 650875 w 892347"/>
                  <a:gd name="connsiteY77" fmla="*/ 1066800 h 1228725"/>
                  <a:gd name="connsiteX78" fmla="*/ 657225 w 892347"/>
                  <a:gd name="connsiteY78" fmla="*/ 1054100 h 1228725"/>
                  <a:gd name="connsiteX79" fmla="*/ 685800 w 892347"/>
                  <a:gd name="connsiteY79" fmla="*/ 1025525 h 1228725"/>
                  <a:gd name="connsiteX80" fmla="*/ 701675 w 892347"/>
                  <a:gd name="connsiteY80" fmla="*/ 1000125 h 1228725"/>
                  <a:gd name="connsiteX81" fmla="*/ 720725 w 892347"/>
                  <a:gd name="connsiteY81" fmla="*/ 971550 h 1228725"/>
                  <a:gd name="connsiteX82" fmla="*/ 723900 w 892347"/>
                  <a:gd name="connsiteY82" fmla="*/ 962025 h 1228725"/>
                  <a:gd name="connsiteX83" fmla="*/ 730250 w 892347"/>
                  <a:gd name="connsiteY83" fmla="*/ 952500 h 1228725"/>
                  <a:gd name="connsiteX84" fmla="*/ 736600 w 892347"/>
                  <a:gd name="connsiteY84" fmla="*/ 939800 h 1228725"/>
                  <a:gd name="connsiteX85" fmla="*/ 733425 w 892347"/>
                  <a:gd name="connsiteY85" fmla="*/ 866775 h 1228725"/>
                  <a:gd name="connsiteX86" fmla="*/ 727075 w 892347"/>
                  <a:gd name="connsiteY86" fmla="*/ 857250 h 1228725"/>
                  <a:gd name="connsiteX87" fmla="*/ 720725 w 892347"/>
                  <a:gd name="connsiteY87" fmla="*/ 844550 h 1228725"/>
                  <a:gd name="connsiteX88" fmla="*/ 708025 w 892347"/>
                  <a:gd name="connsiteY88" fmla="*/ 825500 h 1228725"/>
                  <a:gd name="connsiteX89" fmla="*/ 692150 w 892347"/>
                  <a:gd name="connsiteY89" fmla="*/ 796925 h 1228725"/>
                  <a:gd name="connsiteX90" fmla="*/ 682625 w 892347"/>
                  <a:gd name="connsiteY90" fmla="*/ 787400 h 1228725"/>
                  <a:gd name="connsiteX91" fmla="*/ 676275 w 892347"/>
                  <a:gd name="connsiteY91" fmla="*/ 774700 h 1228725"/>
                  <a:gd name="connsiteX92" fmla="*/ 669925 w 892347"/>
                  <a:gd name="connsiteY92" fmla="*/ 765175 h 1228725"/>
                  <a:gd name="connsiteX93" fmla="*/ 663575 w 892347"/>
                  <a:gd name="connsiteY93" fmla="*/ 746125 h 1228725"/>
                  <a:gd name="connsiteX94" fmla="*/ 650875 w 892347"/>
                  <a:gd name="connsiteY94" fmla="*/ 723900 h 1228725"/>
                  <a:gd name="connsiteX95" fmla="*/ 650875 w 892347"/>
                  <a:gd name="connsiteY95" fmla="*/ 663575 h 1228725"/>
                  <a:gd name="connsiteX96" fmla="*/ 679450 w 892347"/>
                  <a:gd name="connsiteY96" fmla="*/ 635000 h 1228725"/>
                  <a:gd name="connsiteX97" fmla="*/ 688975 w 892347"/>
                  <a:gd name="connsiteY97" fmla="*/ 625475 h 1228725"/>
                  <a:gd name="connsiteX98" fmla="*/ 701675 w 892347"/>
                  <a:gd name="connsiteY98" fmla="*/ 606425 h 1228725"/>
                  <a:gd name="connsiteX99" fmla="*/ 711200 w 892347"/>
                  <a:gd name="connsiteY99" fmla="*/ 596900 h 1228725"/>
                  <a:gd name="connsiteX100" fmla="*/ 727075 w 892347"/>
                  <a:gd name="connsiteY100" fmla="*/ 577850 h 1228725"/>
                  <a:gd name="connsiteX101" fmla="*/ 730250 w 892347"/>
                  <a:gd name="connsiteY101" fmla="*/ 568325 h 1228725"/>
                  <a:gd name="connsiteX102" fmla="*/ 739775 w 892347"/>
                  <a:gd name="connsiteY102" fmla="*/ 561975 h 1228725"/>
                  <a:gd name="connsiteX103" fmla="*/ 749300 w 892347"/>
                  <a:gd name="connsiteY103" fmla="*/ 552450 h 1228725"/>
                  <a:gd name="connsiteX104" fmla="*/ 762000 w 892347"/>
                  <a:gd name="connsiteY104" fmla="*/ 536575 h 1228725"/>
                  <a:gd name="connsiteX105" fmla="*/ 765175 w 892347"/>
                  <a:gd name="connsiteY105" fmla="*/ 527050 h 1228725"/>
                  <a:gd name="connsiteX106" fmla="*/ 771525 w 892347"/>
                  <a:gd name="connsiteY106" fmla="*/ 517525 h 1228725"/>
                  <a:gd name="connsiteX107" fmla="*/ 777875 w 892347"/>
                  <a:gd name="connsiteY107" fmla="*/ 504825 h 1228725"/>
                  <a:gd name="connsiteX108" fmla="*/ 796925 w 892347"/>
                  <a:gd name="connsiteY108" fmla="*/ 485775 h 1228725"/>
                  <a:gd name="connsiteX109" fmla="*/ 815975 w 892347"/>
                  <a:gd name="connsiteY109" fmla="*/ 473075 h 1228725"/>
                  <a:gd name="connsiteX110" fmla="*/ 825500 w 892347"/>
                  <a:gd name="connsiteY110" fmla="*/ 466725 h 1228725"/>
                  <a:gd name="connsiteX111" fmla="*/ 854075 w 892347"/>
                  <a:gd name="connsiteY111" fmla="*/ 441325 h 1228725"/>
                  <a:gd name="connsiteX112" fmla="*/ 860425 w 892347"/>
                  <a:gd name="connsiteY112" fmla="*/ 431800 h 1228725"/>
                  <a:gd name="connsiteX113" fmla="*/ 866775 w 892347"/>
                  <a:gd name="connsiteY113" fmla="*/ 412750 h 1228725"/>
                  <a:gd name="connsiteX114" fmla="*/ 869950 w 892347"/>
                  <a:gd name="connsiteY114" fmla="*/ 403225 h 1228725"/>
                  <a:gd name="connsiteX115" fmla="*/ 873125 w 892347"/>
                  <a:gd name="connsiteY115" fmla="*/ 393700 h 1228725"/>
                  <a:gd name="connsiteX116" fmla="*/ 879475 w 892347"/>
                  <a:gd name="connsiteY116" fmla="*/ 368300 h 1228725"/>
                  <a:gd name="connsiteX117" fmla="*/ 885825 w 892347"/>
                  <a:gd name="connsiteY117" fmla="*/ 349250 h 1228725"/>
                  <a:gd name="connsiteX118" fmla="*/ 889000 w 892347"/>
                  <a:gd name="connsiteY118" fmla="*/ 339725 h 1228725"/>
                  <a:gd name="connsiteX119" fmla="*/ 889000 w 892347"/>
                  <a:gd name="connsiteY119" fmla="*/ 222250 h 1228725"/>
                  <a:gd name="connsiteX120" fmla="*/ 882650 w 892347"/>
                  <a:gd name="connsiteY120" fmla="*/ 212725 h 1228725"/>
                  <a:gd name="connsiteX121" fmla="*/ 879475 w 892347"/>
                  <a:gd name="connsiteY121" fmla="*/ 203200 h 1228725"/>
                  <a:gd name="connsiteX122" fmla="*/ 847725 w 892347"/>
                  <a:gd name="connsiteY122" fmla="*/ 165100 h 1228725"/>
                  <a:gd name="connsiteX123" fmla="*/ 838200 w 892347"/>
                  <a:gd name="connsiteY123" fmla="*/ 155575 h 1228725"/>
                  <a:gd name="connsiteX124" fmla="*/ 831850 w 892347"/>
                  <a:gd name="connsiteY124" fmla="*/ 146050 h 1228725"/>
                  <a:gd name="connsiteX125" fmla="*/ 822325 w 892347"/>
                  <a:gd name="connsiteY125" fmla="*/ 139700 h 1228725"/>
                  <a:gd name="connsiteX126" fmla="*/ 812800 w 892347"/>
                  <a:gd name="connsiteY126" fmla="*/ 130175 h 1228725"/>
                  <a:gd name="connsiteX127" fmla="*/ 784225 w 892347"/>
                  <a:gd name="connsiteY127" fmla="*/ 107950 h 1228725"/>
                  <a:gd name="connsiteX128" fmla="*/ 720725 w 892347"/>
                  <a:gd name="connsiteY128" fmla="*/ 60325 h 1228725"/>
                  <a:gd name="connsiteX129" fmla="*/ 676275 w 892347"/>
                  <a:gd name="connsiteY129" fmla="*/ 44450 h 1228725"/>
                  <a:gd name="connsiteX130" fmla="*/ 660400 w 892347"/>
                  <a:gd name="connsiteY130" fmla="*/ 41275 h 1228725"/>
                  <a:gd name="connsiteX131" fmla="*/ 600075 w 892347"/>
                  <a:gd name="connsiteY131" fmla="*/ 31750 h 1228725"/>
                  <a:gd name="connsiteX132" fmla="*/ 577850 w 892347"/>
                  <a:gd name="connsiteY132" fmla="*/ 28575 h 1228725"/>
                  <a:gd name="connsiteX133" fmla="*/ 555625 w 892347"/>
                  <a:gd name="connsiteY133" fmla="*/ 25400 h 1228725"/>
                  <a:gd name="connsiteX134" fmla="*/ 396875 w 892347"/>
                  <a:gd name="connsiteY134" fmla="*/ 19050 h 1228725"/>
                  <a:gd name="connsiteX135" fmla="*/ 336550 w 892347"/>
                  <a:gd name="connsiteY135" fmla="*/ 9525 h 1228725"/>
                  <a:gd name="connsiteX136" fmla="*/ 304800 w 892347"/>
                  <a:gd name="connsiteY136" fmla="*/ 0 h 1228725"/>
                  <a:gd name="connsiteX137" fmla="*/ 225425 w 892347"/>
                  <a:gd name="connsiteY137" fmla="*/ 25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892347" h="1228725">
                    <a:moveTo>
                      <a:pt x="225425" y="25400"/>
                    </a:moveTo>
                    <a:cubicBezTo>
                      <a:pt x="206904" y="30692"/>
                      <a:pt x="199990" y="29119"/>
                      <a:pt x="193675" y="31750"/>
                    </a:cubicBezTo>
                    <a:cubicBezTo>
                      <a:pt x="184937" y="35391"/>
                      <a:pt x="176742" y="40217"/>
                      <a:pt x="168275" y="44450"/>
                    </a:cubicBezTo>
                    <a:cubicBezTo>
                      <a:pt x="164042" y="46567"/>
                      <a:pt x="160065" y="49303"/>
                      <a:pt x="155575" y="50800"/>
                    </a:cubicBezTo>
                    <a:cubicBezTo>
                      <a:pt x="152400" y="51858"/>
                      <a:pt x="148976" y="52350"/>
                      <a:pt x="146050" y="53975"/>
                    </a:cubicBezTo>
                    <a:cubicBezTo>
                      <a:pt x="135063" y="60079"/>
                      <a:pt x="125454" y="66625"/>
                      <a:pt x="117475" y="76200"/>
                    </a:cubicBezTo>
                    <a:cubicBezTo>
                      <a:pt x="115032" y="79131"/>
                      <a:pt x="112832" y="82312"/>
                      <a:pt x="111125" y="85725"/>
                    </a:cubicBezTo>
                    <a:cubicBezTo>
                      <a:pt x="108457" y="91060"/>
                      <a:pt x="106301" y="102864"/>
                      <a:pt x="104775" y="107950"/>
                    </a:cubicBezTo>
                    <a:cubicBezTo>
                      <a:pt x="102852" y="114361"/>
                      <a:pt x="102138" y="121431"/>
                      <a:pt x="98425" y="127000"/>
                    </a:cubicBezTo>
                    <a:cubicBezTo>
                      <a:pt x="92181" y="136366"/>
                      <a:pt x="91717" y="138410"/>
                      <a:pt x="82550" y="146050"/>
                    </a:cubicBezTo>
                    <a:cubicBezTo>
                      <a:pt x="70964" y="155705"/>
                      <a:pt x="73752" y="148744"/>
                      <a:pt x="63500" y="161925"/>
                    </a:cubicBezTo>
                    <a:cubicBezTo>
                      <a:pt x="43554" y="187569"/>
                      <a:pt x="59714" y="175032"/>
                      <a:pt x="41275" y="187325"/>
                    </a:cubicBezTo>
                    <a:lnTo>
                      <a:pt x="22225" y="215900"/>
                    </a:lnTo>
                    <a:cubicBezTo>
                      <a:pt x="20108" y="219075"/>
                      <a:pt x="17082" y="221805"/>
                      <a:pt x="15875" y="225425"/>
                    </a:cubicBezTo>
                    <a:cubicBezTo>
                      <a:pt x="9210" y="245420"/>
                      <a:pt x="9716" y="241277"/>
                      <a:pt x="6350" y="260350"/>
                    </a:cubicBezTo>
                    <a:cubicBezTo>
                      <a:pt x="4112" y="273029"/>
                      <a:pt x="0" y="298450"/>
                      <a:pt x="0" y="298450"/>
                    </a:cubicBezTo>
                    <a:cubicBezTo>
                      <a:pt x="1058" y="310092"/>
                      <a:pt x="1144" y="321863"/>
                      <a:pt x="3175" y="333375"/>
                    </a:cubicBezTo>
                    <a:cubicBezTo>
                      <a:pt x="4338" y="339967"/>
                      <a:pt x="7408" y="346075"/>
                      <a:pt x="9525" y="352425"/>
                    </a:cubicBezTo>
                    <a:lnTo>
                      <a:pt x="15875" y="371475"/>
                    </a:lnTo>
                    <a:cubicBezTo>
                      <a:pt x="16933" y="374650"/>
                      <a:pt x="17194" y="378215"/>
                      <a:pt x="19050" y="381000"/>
                    </a:cubicBezTo>
                    <a:cubicBezTo>
                      <a:pt x="21167" y="384175"/>
                      <a:pt x="23850" y="387038"/>
                      <a:pt x="25400" y="390525"/>
                    </a:cubicBezTo>
                    <a:cubicBezTo>
                      <a:pt x="28118" y="396642"/>
                      <a:pt x="28037" y="404006"/>
                      <a:pt x="31750" y="409575"/>
                    </a:cubicBezTo>
                    <a:lnTo>
                      <a:pt x="50800" y="438150"/>
                    </a:lnTo>
                    <a:lnTo>
                      <a:pt x="57150" y="447675"/>
                    </a:lnTo>
                    <a:cubicBezTo>
                      <a:pt x="59267" y="450850"/>
                      <a:pt x="60802" y="454502"/>
                      <a:pt x="63500" y="457200"/>
                    </a:cubicBezTo>
                    <a:cubicBezTo>
                      <a:pt x="85248" y="478948"/>
                      <a:pt x="75078" y="471269"/>
                      <a:pt x="92075" y="482600"/>
                    </a:cubicBezTo>
                    <a:cubicBezTo>
                      <a:pt x="98147" y="500816"/>
                      <a:pt x="90902" y="483813"/>
                      <a:pt x="104775" y="501650"/>
                    </a:cubicBezTo>
                    <a:cubicBezTo>
                      <a:pt x="131359" y="535829"/>
                      <a:pt x="105375" y="508600"/>
                      <a:pt x="127000" y="530225"/>
                    </a:cubicBezTo>
                    <a:cubicBezTo>
                      <a:pt x="128058" y="533400"/>
                      <a:pt x="128678" y="536757"/>
                      <a:pt x="130175" y="539750"/>
                    </a:cubicBezTo>
                    <a:cubicBezTo>
                      <a:pt x="134595" y="548591"/>
                      <a:pt x="139028" y="551778"/>
                      <a:pt x="146050" y="558800"/>
                    </a:cubicBezTo>
                    <a:cubicBezTo>
                      <a:pt x="154030" y="582741"/>
                      <a:pt x="142337" y="554159"/>
                      <a:pt x="158750" y="574675"/>
                    </a:cubicBezTo>
                    <a:cubicBezTo>
                      <a:pt x="176277" y="596583"/>
                      <a:pt x="144153" y="572352"/>
                      <a:pt x="171450" y="590550"/>
                    </a:cubicBezTo>
                    <a:cubicBezTo>
                      <a:pt x="176136" y="597578"/>
                      <a:pt x="179991" y="604711"/>
                      <a:pt x="187325" y="609600"/>
                    </a:cubicBezTo>
                    <a:cubicBezTo>
                      <a:pt x="190110" y="611456"/>
                      <a:pt x="193675" y="611717"/>
                      <a:pt x="196850" y="612775"/>
                    </a:cubicBezTo>
                    <a:cubicBezTo>
                      <a:pt x="201083" y="619125"/>
                      <a:pt x="204154" y="626429"/>
                      <a:pt x="209550" y="631825"/>
                    </a:cubicBezTo>
                    <a:cubicBezTo>
                      <a:pt x="215532" y="637807"/>
                      <a:pt x="221889" y="642918"/>
                      <a:pt x="225425" y="650875"/>
                    </a:cubicBezTo>
                    <a:cubicBezTo>
                      <a:pt x="228143" y="656992"/>
                      <a:pt x="229658" y="663575"/>
                      <a:pt x="231775" y="669925"/>
                    </a:cubicBezTo>
                    <a:lnTo>
                      <a:pt x="238125" y="688975"/>
                    </a:lnTo>
                    <a:lnTo>
                      <a:pt x="241300" y="698500"/>
                    </a:lnTo>
                    <a:cubicBezTo>
                      <a:pt x="240242" y="716492"/>
                      <a:pt x="239686" y="734520"/>
                      <a:pt x="238125" y="752475"/>
                    </a:cubicBezTo>
                    <a:cubicBezTo>
                      <a:pt x="237567" y="758888"/>
                      <a:pt x="236511" y="765280"/>
                      <a:pt x="234950" y="771525"/>
                    </a:cubicBezTo>
                    <a:cubicBezTo>
                      <a:pt x="231983" y="783392"/>
                      <a:pt x="229696" y="791165"/>
                      <a:pt x="222250" y="800100"/>
                    </a:cubicBezTo>
                    <a:cubicBezTo>
                      <a:pt x="197381" y="829943"/>
                      <a:pt x="232123" y="780527"/>
                      <a:pt x="200025" y="828675"/>
                    </a:cubicBezTo>
                    <a:lnTo>
                      <a:pt x="193675" y="838200"/>
                    </a:lnTo>
                    <a:lnTo>
                      <a:pt x="187325" y="847725"/>
                    </a:lnTo>
                    <a:cubicBezTo>
                      <a:pt x="185208" y="856192"/>
                      <a:pt x="180431" y="864415"/>
                      <a:pt x="180975" y="873125"/>
                    </a:cubicBezTo>
                    <a:cubicBezTo>
                      <a:pt x="184359" y="927265"/>
                      <a:pt x="178785" y="907829"/>
                      <a:pt x="187325" y="933450"/>
                    </a:cubicBezTo>
                    <a:cubicBezTo>
                      <a:pt x="192579" y="975481"/>
                      <a:pt x="187149" y="945535"/>
                      <a:pt x="193675" y="968375"/>
                    </a:cubicBezTo>
                    <a:cubicBezTo>
                      <a:pt x="194874" y="972571"/>
                      <a:pt x="195318" y="976989"/>
                      <a:pt x="196850" y="981075"/>
                    </a:cubicBezTo>
                    <a:cubicBezTo>
                      <a:pt x="198512" y="985507"/>
                      <a:pt x="201336" y="989425"/>
                      <a:pt x="203200" y="993775"/>
                    </a:cubicBezTo>
                    <a:cubicBezTo>
                      <a:pt x="204518" y="996851"/>
                      <a:pt x="205057" y="1000224"/>
                      <a:pt x="206375" y="1003300"/>
                    </a:cubicBezTo>
                    <a:cubicBezTo>
                      <a:pt x="212084" y="1016622"/>
                      <a:pt x="214723" y="1018327"/>
                      <a:pt x="222250" y="1031875"/>
                    </a:cubicBezTo>
                    <a:cubicBezTo>
                      <a:pt x="224549" y="1036012"/>
                      <a:pt x="225849" y="1040724"/>
                      <a:pt x="228600" y="1044575"/>
                    </a:cubicBezTo>
                    <a:cubicBezTo>
                      <a:pt x="231210" y="1048229"/>
                      <a:pt x="235203" y="1050691"/>
                      <a:pt x="238125" y="1054100"/>
                    </a:cubicBezTo>
                    <a:cubicBezTo>
                      <a:pt x="241569" y="1058118"/>
                      <a:pt x="244206" y="1062782"/>
                      <a:pt x="247650" y="1066800"/>
                    </a:cubicBezTo>
                    <a:cubicBezTo>
                      <a:pt x="252916" y="1072944"/>
                      <a:pt x="259351" y="1079001"/>
                      <a:pt x="266700" y="1082675"/>
                    </a:cubicBezTo>
                    <a:cubicBezTo>
                      <a:pt x="269693" y="1084172"/>
                      <a:pt x="273050" y="1084792"/>
                      <a:pt x="276225" y="1085850"/>
                    </a:cubicBezTo>
                    <a:cubicBezTo>
                      <a:pt x="279400" y="1089025"/>
                      <a:pt x="282301" y="1092500"/>
                      <a:pt x="285750" y="1095375"/>
                    </a:cubicBezTo>
                    <a:cubicBezTo>
                      <a:pt x="288681" y="1097818"/>
                      <a:pt x="292423" y="1099190"/>
                      <a:pt x="295275" y="1101725"/>
                    </a:cubicBezTo>
                    <a:cubicBezTo>
                      <a:pt x="301987" y="1107691"/>
                      <a:pt x="306293" y="1116759"/>
                      <a:pt x="314325" y="1120775"/>
                    </a:cubicBezTo>
                    <a:cubicBezTo>
                      <a:pt x="318558" y="1122892"/>
                      <a:pt x="322966" y="1124690"/>
                      <a:pt x="327025" y="1127125"/>
                    </a:cubicBezTo>
                    <a:cubicBezTo>
                      <a:pt x="333569" y="1131052"/>
                      <a:pt x="338671" y="1137974"/>
                      <a:pt x="346075" y="1139825"/>
                    </a:cubicBezTo>
                    <a:cubicBezTo>
                      <a:pt x="369490" y="1145679"/>
                      <a:pt x="348231" y="1139388"/>
                      <a:pt x="371475" y="1149350"/>
                    </a:cubicBezTo>
                    <a:cubicBezTo>
                      <a:pt x="374551" y="1150668"/>
                      <a:pt x="378007" y="1151028"/>
                      <a:pt x="381000" y="1152525"/>
                    </a:cubicBezTo>
                    <a:cubicBezTo>
                      <a:pt x="405619" y="1164835"/>
                      <a:pt x="376109" y="1154070"/>
                      <a:pt x="400050" y="1162050"/>
                    </a:cubicBezTo>
                    <a:cubicBezTo>
                      <a:pt x="406400" y="1168400"/>
                      <a:pt x="414119" y="1173628"/>
                      <a:pt x="419100" y="1181100"/>
                    </a:cubicBezTo>
                    <a:cubicBezTo>
                      <a:pt x="427567" y="1193800"/>
                      <a:pt x="422275" y="1188508"/>
                      <a:pt x="434975" y="1196975"/>
                    </a:cubicBezTo>
                    <a:cubicBezTo>
                      <a:pt x="439208" y="1203325"/>
                      <a:pt x="440849" y="1212612"/>
                      <a:pt x="447675" y="1216025"/>
                    </a:cubicBezTo>
                    <a:cubicBezTo>
                      <a:pt x="463788" y="1224082"/>
                      <a:pt x="456437" y="1219750"/>
                      <a:pt x="469900" y="1228725"/>
                    </a:cubicBezTo>
                    <a:cubicBezTo>
                      <a:pt x="483658" y="1227667"/>
                      <a:pt x="497974" y="1229568"/>
                      <a:pt x="511175" y="1225550"/>
                    </a:cubicBezTo>
                    <a:cubicBezTo>
                      <a:pt x="522672" y="1222051"/>
                      <a:pt x="547598" y="1203757"/>
                      <a:pt x="558800" y="1193800"/>
                    </a:cubicBezTo>
                    <a:cubicBezTo>
                      <a:pt x="563275" y="1189823"/>
                      <a:pt x="567824" y="1185826"/>
                      <a:pt x="571500" y="1181100"/>
                    </a:cubicBezTo>
                    <a:cubicBezTo>
                      <a:pt x="575289" y="1176229"/>
                      <a:pt x="577712" y="1170431"/>
                      <a:pt x="581025" y="1165225"/>
                    </a:cubicBezTo>
                    <a:cubicBezTo>
                      <a:pt x="585122" y="1158786"/>
                      <a:pt x="589798" y="1152719"/>
                      <a:pt x="593725" y="1146175"/>
                    </a:cubicBezTo>
                    <a:cubicBezTo>
                      <a:pt x="596160" y="1142116"/>
                      <a:pt x="597567" y="1137489"/>
                      <a:pt x="600075" y="1133475"/>
                    </a:cubicBezTo>
                    <a:cubicBezTo>
                      <a:pt x="602880" y="1128988"/>
                      <a:pt x="606795" y="1125262"/>
                      <a:pt x="609600" y="1120775"/>
                    </a:cubicBezTo>
                    <a:cubicBezTo>
                      <a:pt x="626159" y="1094280"/>
                      <a:pt x="601115" y="1116560"/>
                      <a:pt x="641350" y="1076325"/>
                    </a:cubicBezTo>
                    <a:cubicBezTo>
                      <a:pt x="644525" y="1073150"/>
                      <a:pt x="648265" y="1070454"/>
                      <a:pt x="650875" y="1066800"/>
                    </a:cubicBezTo>
                    <a:cubicBezTo>
                      <a:pt x="653626" y="1062949"/>
                      <a:pt x="654600" y="1058038"/>
                      <a:pt x="657225" y="1054100"/>
                    </a:cubicBezTo>
                    <a:cubicBezTo>
                      <a:pt x="668111" y="1037771"/>
                      <a:pt x="670681" y="1037620"/>
                      <a:pt x="685800" y="1025525"/>
                    </a:cubicBezTo>
                    <a:cubicBezTo>
                      <a:pt x="698203" y="1000719"/>
                      <a:pt x="685189" y="1024855"/>
                      <a:pt x="701675" y="1000125"/>
                    </a:cubicBezTo>
                    <a:cubicBezTo>
                      <a:pt x="726170" y="963382"/>
                      <a:pt x="696995" y="1003190"/>
                      <a:pt x="720725" y="971550"/>
                    </a:cubicBezTo>
                    <a:cubicBezTo>
                      <a:pt x="721783" y="968375"/>
                      <a:pt x="722403" y="965018"/>
                      <a:pt x="723900" y="962025"/>
                    </a:cubicBezTo>
                    <a:cubicBezTo>
                      <a:pt x="725607" y="958612"/>
                      <a:pt x="728357" y="955813"/>
                      <a:pt x="730250" y="952500"/>
                    </a:cubicBezTo>
                    <a:cubicBezTo>
                      <a:pt x="732598" y="948391"/>
                      <a:pt x="734483" y="944033"/>
                      <a:pt x="736600" y="939800"/>
                    </a:cubicBezTo>
                    <a:cubicBezTo>
                      <a:pt x="739795" y="904654"/>
                      <a:pt x="742959" y="902526"/>
                      <a:pt x="733425" y="866775"/>
                    </a:cubicBezTo>
                    <a:cubicBezTo>
                      <a:pt x="732442" y="863088"/>
                      <a:pt x="728968" y="860563"/>
                      <a:pt x="727075" y="857250"/>
                    </a:cubicBezTo>
                    <a:cubicBezTo>
                      <a:pt x="724727" y="853141"/>
                      <a:pt x="723160" y="848609"/>
                      <a:pt x="720725" y="844550"/>
                    </a:cubicBezTo>
                    <a:cubicBezTo>
                      <a:pt x="716798" y="838006"/>
                      <a:pt x="710438" y="832740"/>
                      <a:pt x="708025" y="825500"/>
                    </a:cubicBezTo>
                    <a:cubicBezTo>
                      <a:pt x="704032" y="813522"/>
                      <a:pt x="703067" y="807842"/>
                      <a:pt x="692150" y="796925"/>
                    </a:cubicBezTo>
                    <a:cubicBezTo>
                      <a:pt x="688975" y="793750"/>
                      <a:pt x="685235" y="791054"/>
                      <a:pt x="682625" y="787400"/>
                    </a:cubicBezTo>
                    <a:cubicBezTo>
                      <a:pt x="679874" y="783549"/>
                      <a:pt x="678623" y="778809"/>
                      <a:pt x="676275" y="774700"/>
                    </a:cubicBezTo>
                    <a:cubicBezTo>
                      <a:pt x="674382" y="771387"/>
                      <a:pt x="671475" y="768662"/>
                      <a:pt x="669925" y="765175"/>
                    </a:cubicBezTo>
                    <a:cubicBezTo>
                      <a:pt x="667207" y="759058"/>
                      <a:pt x="667288" y="751694"/>
                      <a:pt x="663575" y="746125"/>
                    </a:cubicBezTo>
                    <a:cubicBezTo>
                      <a:pt x="654600" y="732662"/>
                      <a:pt x="658932" y="740013"/>
                      <a:pt x="650875" y="723900"/>
                    </a:cubicBezTo>
                    <a:cubicBezTo>
                      <a:pt x="648618" y="705847"/>
                      <a:pt x="643683" y="681041"/>
                      <a:pt x="650875" y="663575"/>
                    </a:cubicBezTo>
                    <a:lnTo>
                      <a:pt x="679450" y="635000"/>
                    </a:lnTo>
                    <a:cubicBezTo>
                      <a:pt x="682625" y="631825"/>
                      <a:pt x="686484" y="629211"/>
                      <a:pt x="688975" y="625475"/>
                    </a:cubicBezTo>
                    <a:cubicBezTo>
                      <a:pt x="693208" y="619125"/>
                      <a:pt x="696279" y="611821"/>
                      <a:pt x="701675" y="606425"/>
                    </a:cubicBezTo>
                    <a:cubicBezTo>
                      <a:pt x="704850" y="603250"/>
                      <a:pt x="708325" y="600349"/>
                      <a:pt x="711200" y="596900"/>
                    </a:cubicBezTo>
                    <a:cubicBezTo>
                      <a:pt x="733302" y="570378"/>
                      <a:pt x="699248" y="605677"/>
                      <a:pt x="727075" y="577850"/>
                    </a:cubicBezTo>
                    <a:cubicBezTo>
                      <a:pt x="728133" y="574675"/>
                      <a:pt x="728159" y="570938"/>
                      <a:pt x="730250" y="568325"/>
                    </a:cubicBezTo>
                    <a:cubicBezTo>
                      <a:pt x="732634" y="565345"/>
                      <a:pt x="736844" y="564418"/>
                      <a:pt x="739775" y="561975"/>
                    </a:cubicBezTo>
                    <a:cubicBezTo>
                      <a:pt x="743224" y="559100"/>
                      <a:pt x="746125" y="555625"/>
                      <a:pt x="749300" y="552450"/>
                    </a:cubicBezTo>
                    <a:cubicBezTo>
                      <a:pt x="757280" y="528509"/>
                      <a:pt x="745587" y="557091"/>
                      <a:pt x="762000" y="536575"/>
                    </a:cubicBezTo>
                    <a:cubicBezTo>
                      <a:pt x="764091" y="533962"/>
                      <a:pt x="763678" y="530043"/>
                      <a:pt x="765175" y="527050"/>
                    </a:cubicBezTo>
                    <a:cubicBezTo>
                      <a:pt x="766882" y="523637"/>
                      <a:pt x="769632" y="520838"/>
                      <a:pt x="771525" y="517525"/>
                    </a:cubicBezTo>
                    <a:cubicBezTo>
                      <a:pt x="773873" y="513416"/>
                      <a:pt x="774918" y="508521"/>
                      <a:pt x="777875" y="504825"/>
                    </a:cubicBezTo>
                    <a:cubicBezTo>
                      <a:pt x="783485" y="497813"/>
                      <a:pt x="789453" y="490756"/>
                      <a:pt x="796925" y="485775"/>
                    </a:cubicBezTo>
                    <a:lnTo>
                      <a:pt x="815975" y="473075"/>
                    </a:lnTo>
                    <a:cubicBezTo>
                      <a:pt x="819150" y="470958"/>
                      <a:pt x="822802" y="469423"/>
                      <a:pt x="825500" y="466725"/>
                    </a:cubicBezTo>
                    <a:cubicBezTo>
                      <a:pt x="847248" y="444977"/>
                      <a:pt x="837078" y="452656"/>
                      <a:pt x="854075" y="441325"/>
                    </a:cubicBezTo>
                    <a:cubicBezTo>
                      <a:pt x="856192" y="438150"/>
                      <a:pt x="858875" y="435287"/>
                      <a:pt x="860425" y="431800"/>
                    </a:cubicBezTo>
                    <a:cubicBezTo>
                      <a:pt x="863143" y="425683"/>
                      <a:pt x="864658" y="419100"/>
                      <a:pt x="866775" y="412750"/>
                    </a:cubicBezTo>
                    <a:lnTo>
                      <a:pt x="869950" y="403225"/>
                    </a:lnTo>
                    <a:cubicBezTo>
                      <a:pt x="871008" y="400050"/>
                      <a:pt x="872313" y="396947"/>
                      <a:pt x="873125" y="393700"/>
                    </a:cubicBezTo>
                    <a:cubicBezTo>
                      <a:pt x="875242" y="385233"/>
                      <a:pt x="876715" y="376579"/>
                      <a:pt x="879475" y="368300"/>
                    </a:cubicBezTo>
                    <a:lnTo>
                      <a:pt x="885825" y="349250"/>
                    </a:lnTo>
                    <a:lnTo>
                      <a:pt x="889000" y="339725"/>
                    </a:lnTo>
                    <a:cubicBezTo>
                      <a:pt x="891469" y="295284"/>
                      <a:pt x="895102" y="266996"/>
                      <a:pt x="889000" y="222250"/>
                    </a:cubicBezTo>
                    <a:cubicBezTo>
                      <a:pt x="888484" y="218469"/>
                      <a:pt x="884357" y="216138"/>
                      <a:pt x="882650" y="212725"/>
                    </a:cubicBezTo>
                    <a:cubicBezTo>
                      <a:pt x="881153" y="209732"/>
                      <a:pt x="881100" y="206126"/>
                      <a:pt x="879475" y="203200"/>
                    </a:cubicBezTo>
                    <a:cubicBezTo>
                      <a:pt x="868424" y="183308"/>
                      <a:pt x="864369" y="181744"/>
                      <a:pt x="847725" y="165100"/>
                    </a:cubicBezTo>
                    <a:cubicBezTo>
                      <a:pt x="844550" y="161925"/>
                      <a:pt x="840691" y="159311"/>
                      <a:pt x="838200" y="155575"/>
                    </a:cubicBezTo>
                    <a:cubicBezTo>
                      <a:pt x="836083" y="152400"/>
                      <a:pt x="834548" y="148748"/>
                      <a:pt x="831850" y="146050"/>
                    </a:cubicBezTo>
                    <a:cubicBezTo>
                      <a:pt x="829152" y="143352"/>
                      <a:pt x="825256" y="142143"/>
                      <a:pt x="822325" y="139700"/>
                    </a:cubicBezTo>
                    <a:cubicBezTo>
                      <a:pt x="818876" y="136825"/>
                      <a:pt x="816249" y="133050"/>
                      <a:pt x="812800" y="130175"/>
                    </a:cubicBezTo>
                    <a:cubicBezTo>
                      <a:pt x="803530" y="122450"/>
                      <a:pt x="792758" y="116483"/>
                      <a:pt x="784225" y="107950"/>
                    </a:cubicBezTo>
                    <a:cubicBezTo>
                      <a:pt x="761579" y="85304"/>
                      <a:pt x="753020" y="72436"/>
                      <a:pt x="720725" y="60325"/>
                    </a:cubicBezTo>
                    <a:cubicBezTo>
                      <a:pt x="711176" y="56744"/>
                      <a:pt x="687531" y="47520"/>
                      <a:pt x="676275" y="44450"/>
                    </a:cubicBezTo>
                    <a:cubicBezTo>
                      <a:pt x="671069" y="43030"/>
                      <a:pt x="665723" y="42162"/>
                      <a:pt x="660400" y="41275"/>
                    </a:cubicBezTo>
                    <a:lnTo>
                      <a:pt x="600075" y="31750"/>
                    </a:lnTo>
                    <a:cubicBezTo>
                      <a:pt x="592678" y="30612"/>
                      <a:pt x="585258" y="29633"/>
                      <a:pt x="577850" y="28575"/>
                    </a:cubicBezTo>
                    <a:cubicBezTo>
                      <a:pt x="570442" y="27517"/>
                      <a:pt x="563087" y="25974"/>
                      <a:pt x="555625" y="25400"/>
                    </a:cubicBezTo>
                    <a:cubicBezTo>
                      <a:pt x="475293" y="19221"/>
                      <a:pt x="528144" y="22598"/>
                      <a:pt x="396875" y="19050"/>
                    </a:cubicBezTo>
                    <a:cubicBezTo>
                      <a:pt x="346252" y="4586"/>
                      <a:pt x="409032" y="20970"/>
                      <a:pt x="336550" y="9525"/>
                    </a:cubicBezTo>
                    <a:cubicBezTo>
                      <a:pt x="329644" y="8435"/>
                      <a:pt x="313582" y="2927"/>
                      <a:pt x="304800" y="0"/>
                    </a:cubicBezTo>
                    <a:cubicBezTo>
                      <a:pt x="223310" y="3260"/>
                      <a:pt x="243946" y="20108"/>
                      <a:pt x="225425" y="254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6" name="Freeform 43"/>
              <p:cNvSpPr>
                <a:spLocks noEditPoints="1"/>
              </p:cNvSpPr>
              <p:nvPr/>
            </p:nvSpPr>
            <p:spPr bwMode="auto">
              <a:xfrm>
                <a:off x="9238801" y="2005096"/>
                <a:ext cx="1563324" cy="1533237"/>
              </a:xfrm>
              <a:custGeom>
                <a:avLst/>
                <a:gdLst>
                  <a:gd name="T0" fmla="*/ 336 w 525"/>
                  <a:gd name="T1" fmla="*/ 311 h 515"/>
                  <a:gd name="T2" fmla="*/ 400 w 525"/>
                  <a:gd name="T3" fmla="*/ 241 h 515"/>
                  <a:gd name="T4" fmla="*/ 416 w 525"/>
                  <a:gd name="T5" fmla="*/ 173 h 515"/>
                  <a:gd name="T6" fmla="*/ 408 w 525"/>
                  <a:gd name="T7" fmla="*/ 138 h 515"/>
                  <a:gd name="T8" fmla="*/ 263 w 525"/>
                  <a:gd name="T9" fmla="*/ 0 h 515"/>
                  <a:gd name="T10" fmla="*/ 117 w 525"/>
                  <a:gd name="T11" fmla="*/ 138 h 515"/>
                  <a:gd name="T12" fmla="*/ 110 w 525"/>
                  <a:gd name="T13" fmla="*/ 173 h 515"/>
                  <a:gd name="T14" fmla="*/ 125 w 525"/>
                  <a:gd name="T15" fmla="*/ 241 h 515"/>
                  <a:gd name="T16" fmla="*/ 189 w 525"/>
                  <a:gd name="T17" fmla="*/ 311 h 515"/>
                  <a:gd name="T18" fmla="*/ 2 w 525"/>
                  <a:gd name="T19" fmla="*/ 466 h 515"/>
                  <a:gd name="T20" fmla="*/ 506 w 525"/>
                  <a:gd name="T21" fmla="*/ 515 h 515"/>
                  <a:gd name="T22" fmla="*/ 376 w 525"/>
                  <a:gd name="T23" fmla="*/ 361 h 515"/>
                  <a:gd name="T24" fmla="*/ 221 w 525"/>
                  <a:gd name="T25" fmla="*/ 93 h 515"/>
                  <a:gd name="T26" fmla="*/ 362 w 525"/>
                  <a:gd name="T27" fmla="*/ 124 h 515"/>
                  <a:gd name="T28" fmla="*/ 364 w 525"/>
                  <a:gd name="T29" fmla="*/ 162 h 515"/>
                  <a:gd name="T30" fmla="*/ 353 w 525"/>
                  <a:gd name="T31" fmla="*/ 160 h 515"/>
                  <a:gd name="T32" fmla="*/ 317 w 525"/>
                  <a:gd name="T33" fmla="*/ 156 h 515"/>
                  <a:gd name="T34" fmla="*/ 277 w 525"/>
                  <a:gd name="T35" fmla="*/ 162 h 515"/>
                  <a:gd name="T36" fmla="*/ 249 w 525"/>
                  <a:gd name="T37" fmla="*/ 162 h 515"/>
                  <a:gd name="T38" fmla="*/ 209 w 525"/>
                  <a:gd name="T39" fmla="*/ 156 h 515"/>
                  <a:gd name="T40" fmla="*/ 173 w 525"/>
                  <a:gd name="T41" fmla="*/ 160 h 515"/>
                  <a:gd name="T42" fmla="*/ 162 w 525"/>
                  <a:gd name="T43" fmla="*/ 157 h 515"/>
                  <a:gd name="T44" fmla="*/ 347 w 525"/>
                  <a:gd name="T45" fmla="*/ 185 h 515"/>
                  <a:gd name="T46" fmla="*/ 335 w 525"/>
                  <a:gd name="T47" fmla="*/ 207 h 515"/>
                  <a:gd name="T48" fmla="*/ 317 w 525"/>
                  <a:gd name="T49" fmla="*/ 212 h 515"/>
                  <a:gd name="T50" fmla="*/ 292 w 525"/>
                  <a:gd name="T51" fmla="*/ 201 h 515"/>
                  <a:gd name="T52" fmla="*/ 287 w 525"/>
                  <a:gd name="T53" fmla="*/ 182 h 515"/>
                  <a:gd name="T54" fmla="*/ 313 w 525"/>
                  <a:gd name="T55" fmla="*/ 169 h 515"/>
                  <a:gd name="T56" fmla="*/ 334 w 525"/>
                  <a:gd name="T57" fmla="*/ 170 h 515"/>
                  <a:gd name="T58" fmla="*/ 347 w 525"/>
                  <a:gd name="T59" fmla="*/ 185 h 515"/>
                  <a:gd name="T60" fmla="*/ 233 w 525"/>
                  <a:gd name="T61" fmla="*/ 201 h 515"/>
                  <a:gd name="T62" fmla="*/ 209 w 525"/>
                  <a:gd name="T63" fmla="*/ 212 h 515"/>
                  <a:gd name="T64" fmla="*/ 191 w 525"/>
                  <a:gd name="T65" fmla="*/ 207 h 515"/>
                  <a:gd name="T66" fmla="*/ 179 w 525"/>
                  <a:gd name="T67" fmla="*/ 185 h 515"/>
                  <a:gd name="T68" fmla="*/ 192 w 525"/>
                  <a:gd name="T69" fmla="*/ 170 h 515"/>
                  <a:gd name="T70" fmla="*/ 212 w 525"/>
                  <a:gd name="T71" fmla="*/ 169 h 515"/>
                  <a:gd name="T72" fmla="*/ 239 w 525"/>
                  <a:gd name="T73" fmla="*/ 182 h 515"/>
                  <a:gd name="T74" fmla="*/ 154 w 525"/>
                  <a:gd name="T75" fmla="*/ 246 h 515"/>
                  <a:gd name="T76" fmla="*/ 128 w 525"/>
                  <a:gd name="T77" fmla="*/ 155 h 515"/>
                  <a:gd name="T78" fmla="*/ 132 w 525"/>
                  <a:gd name="T79" fmla="*/ 149 h 515"/>
                  <a:gd name="T80" fmla="*/ 154 w 525"/>
                  <a:gd name="T81" fmla="*/ 164 h 515"/>
                  <a:gd name="T82" fmla="*/ 156 w 525"/>
                  <a:gd name="T83" fmla="*/ 174 h 515"/>
                  <a:gd name="T84" fmla="*/ 159 w 525"/>
                  <a:gd name="T85" fmla="*/ 187 h 515"/>
                  <a:gd name="T86" fmla="*/ 160 w 525"/>
                  <a:gd name="T87" fmla="*/ 187 h 515"/>
                  <a:gd name="T88" fmla="*/ 178 w 525"/>
                  <a:gd name="T89" fmla="*/ 215 h 515"/>
                  <a:gd name="T90" fmla="*/ 209 w 525"/>
                  <a:gd name="T91" fmla="*/ 225 h 515"/>
                  <a:gd name="T92" fmla="*/ 252 w 525"/>
                  <a:gd name="T93" fmla="*/ 199 h 515"/>
                  <a:gd name="T94" fmla="*/ 263 w 525"/>
                  <a:gd name="T95" fmla="*/ 186 h 515"/>
                  <a:gd name="T96" fmla="*/ 273 w 525"/>
                  <a:gd name="T97" fmla="*/ 199 h 515"/>
                  <a:gd name="T98" fmla="*/ 316 w 525"/>
                  <a:gd name="T99" fmla="*/ 225 h 515"/>
                  <a:gd name="T100" fmla="*/ 348 w 525"/>
                  <a:gd name="T101" fmla="*/ 215 h 515"/>
                  <a:gd name="T102" fmla="*/ 365 w 525"/>
                  <a:gd name="T103" fmla="*/ 187 h 515"/>
                  <a:gd name="T104" fmla="*/ 367 w 525"/>
                  <a:gd name="T105" fmla="*/ 187 h 515"/>
                  <a:gd name="T106" fmla="*/ 369 w 525"/>
                  <a:gd name="T107" fmla="*/ 174 h 515"/>
                  <a:gd name="T108" fmla="*/ 372 w 525"/>
                  <a:gd name="T109" fmla="*/ 164 h 515"/>
                  <a:gd name="T110" fmla="*/ 394 w 525"/>
                  <a:gd name="T111" fmla="*/ 148 h 515"/>
                  <a:gd name="T112" fmla="*/ 263 w 525"/>
                  <a:gd name="T113" fmla="*/ 325 h 515"/>
                  <a:gd name="T114" fmla="*/ 263 w 525"/>
                  <a:gd name="T115" fmla="*/ 486 h 515"/>
                  <a:gd name="T116" fmla="*/ 206 w 525"/>
                  <a:gd name="T117" fmla="*/ 322 h 515"/>
                  <a:gd name="T118" fmla="*/ 319 w 525"/>
                  <a:gd name="T119" fmla="*/ 322 h 515"/>
                  <a:gd name="T120" fmla="*/ 263 w 525"/>
                  <a:gd name="T121" fmla="*/ 48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515">
                    <a:moveTo>
                      <a:pt x="376" y="361"/>
                    </a:moveTo>
                    <a:cubicBezTo>
                      <a:pt x="348" y="350"/>
                      <a:pt x="339" y="333"/>
                      <a:pt x="336" y="311"/>
                    </a:cubicBezTo>
                    <a:cubicBezTo>
                      <a:pt x="355" y="297"/>
                      <a:pt x="369" y="278"/>
                      <a:pt x="380" y="256"/>
                    </a:cubicBezTo>
                    <a:cubicBezTo>
                      <a:pt x="388" y="253"/>
                      <a:pt x="395" y="248"/>
                      <a:pt x="400" y="241"/>
                    </a:cubicBezTo>
                    <a:cubicBezTo>
                      <a:pt x="407" y="232"/>
                      <a:pt x="412" y="221"/>
                      <a:pt x="415" y="209"/>
                    </a:cubicBezTo>
                    <a:cubicBezTo>
                      <a:pt x="417" y="197"/>
                      <a:pt x="418" y="185"/>
                      <a:pt x="416" y="173"/>
                    </a:cubicBezTo>
                    <a:cubicBezTo>
                      <a:pt x="415" y="164"/>
                      <a:pt x="412" y="156"/>
                      <a:pt x="408" y="149"/>
                    </a:cubicBezTo>
                    <a:cubicBezTo>
                      <a:pt x="409" y="146"/>
                      <a:pt x="409" y="142"/>
                      <a:pt x="408" y="138"/>
                    </a:cubicBezTo>
                    <a:cubicBezTo>
                      <a:pt x="406" y="118"/>
                      <a:pt x="397" y="96"/>
                      <a:pt x="383" y="75"/>
                    </a:cubicBezTo>
                    <a:cubicBezTo>
                      <a:pt x="371" y="34"/>
                      <a:pt x="325" y="0"/>
                      <a:pt x="263" y="0"/>
                    </a:cubicBezTo>
                    <a:cubicBezTo>
                      <a:pt x="223" y="0"/>
                      <a:pt x="195" y="14"/>
                      <a:pt x="177" y="35"/>
                    </a:cubicBezTo>
                    <a:cubicBezTo>
                      <a:pt x="146" y="61"/>
                      <a:pt x="122" y="104"/>
                      <a:pt x="117" y="138"/>
                    </a:cubicBezTo>
                    <a:cubicBezTo>
                      <a:pt x="117" y="142"/>
                      <a:pt x="117" y="146"/>
                      <a:pt x="118" y="149"/>
                    </a:cubicBezTo>
                    <a:cubicBezTo>
                      <a:pt x="114" y="156"/>
                      <a:pt x="111" y="164"/>
                      <a:pt x="110" y="173"/>
                    </a:cubicBezTo>
                    <a:cubicBezTo>
                      <a:pt x="108" y="185"/>
                      <a:pt x="108" y="197"/>
                      <a:pt x="111" y="209"/>
                    </a:cubicBezTo>
                    <a:cubicBezTo>
                      <a:pt x="113" y="221"/>
                      <a:pt x="118" y="232"/>
                      <a:pt x="125" y="241"/>
                    </a:cubicBezTo>
                    <a:cubicBezTo>
                      <a:pt x="131" y="248"/>
                      <a:pt x="138" y="253"/>
                      <a:pt x="146" y="256"/>
                    </a:cubicBezTo>
                    <a:cubicBezTo>
                      <a:pt x="156" y="278"/>
                      <a:pt x="171" y="297"/>
                      <a:pt x="189" y="311"/>
                    </a:cubicBezTo>
                    <a:cubicBezTo>
                      <a:pt x="187" y="333"/>
                      <a:pt x="177" y="350"/>
                      <a:pt x="150" y="361"/>
                    </a:cubicBezTo>
                    <a:cubicBezTo>
                      <a:pt x="88" y="386"/>
                      <a:pt x="0" y="392"/>
                      <a:pt x="2" y="466"/>
                    </a:cubicBezTo>
                    <a:cubicBezTo>
                      <a:pt x="3" y="482"/>
                      <a:pt x="10" y="498"/>
                      <a:pt x="20" y="515"/>
                    </a:cubicBezTo>
                    <a:cubicBezTo>
                      <a:pt x="506" y="515"/>
                      <a:pt x="506" y="515"/>
                      <a:pt x="506" y="515"/>
                    </a:cubicBezTo>
                    <a:cubicBezTo>
                      <a:pt x="516" y="498"/>
                      <a:pt x="523" y="482"/>
                      <a:pt x="523" y="466"/>
                    </a:cubicBezTo>
                    <a:cubicBezTo>
                      <a:pt x="525" y="392"/>
                      <a:pt x="438" y="386"/>
                      <a:pt x="376" y="361"/>
                    </a:cubicBezTo>
                    <a:close/>
                    <a:moveTo>
                      <a:pt x="167" y="116"/>
                    </a:moveTo>
                    <a:cubicBezTo>
                      <a:pt x="182" y="114"/>
                      <a:pt x="202" y="106"/>
                      <a:pt x="221" y="93"/>
                    </a:cubicBezTo>
                    <a:cubicBezTo>
                      <a:pt x="229" y="100"/>
                      <a:pt x="239" y="106"/>
                      <a:pt x="251" y="111"/>
                    </a:cubicBezTo>
                    <a:cubicBezTo>
                      <a:pt x="291" y="130"/>
                      <a:pt x="335" y="134"/>
                      <a:pt x="362" y="124"/>
                    </a:cubicBezTo>
                    <a:cubicBezTo>
                      <a:pt x="364" y="135"/>
                      <a:pt x="365" y="147"/>
                      <a:pt x="365" y="157"/>
                    </a:cubicBezTo>
                    <a:cubicBezTo>
                      <a:pt x="365" y="159"/>
                      <a:pt x="364" y="160"/>
                      <a:pt x="364" y="162"/>
                    </a:cubicBezTo>
                    <a:cubicBezTo>
                      <a:pt x="364" y="162"/>
                      <a:pt x="364" y="162"/>
                      <a:pt x="364" y="162"/>
                    </a:cubicBezTo>
                    <a:cubicBezTo>
                      <a:pt x="363" y="162"/>
                      <a:pt x="358" y="161"/>
                      <a:pt x="353" y="160"/>
                    </a:cubicBezTo>
                    <a:cubicBezTo>
                      <a:pt x="344" y="158"/>
                      <a:pt x="332" y="156"/>
                      <a:pt x="323" y="155"/>
                    </a:cubicBezTo>
                    <a:cubicBezTo>
                      <a:pt x="321" y="155"/>
                      <a:pt x="319" y="155"/>
                      <a:pt x="317" y="156"/>
                    </a:cubicBezTo>
                    <a:cubicBezTo>
                      <a:pt x="311" y="156"/>
                      <a:pt x="304" y="157"/>
                      <a:pt x="296" y="158"/>
                    </a:cubicBezTo>
                    <a:cubicBezTo>
                      <a:pt x="289" y="159"/>
                      <a:pt x="281" y="160"/>
                      <a:pt x="277" y="162"/>
                    </a:cubicBezTo>
                    <a:cubicBezTo>
                      <a:pt x="273" y="164"/>
                      <a:pt x="268" y="165"/>
                      <a:pt x="263" y="165"/>
                    </a:cubicBezTo>
                    <a:cubicBezTo>
                      <a:pt x="258" y="165"/>
                      <a:pt x="253" y="164"/>
                      <a:pt x="249" y="162"/>
                    </a:cubicBezTo>
                    <a:cubicBezTo>
                      <a:pt x="244" y="160"/>
                      <a:pt x="237" y="159"/>
                      <a:pt x="229" y="158"/>
                    </a:cubicBezTo>
                    <a:cubicBezTo>
                      <a:pt x="222" y="157"/>
                      <a:pt x="214" y="156"/>
                      <a:pt x="209" y="156"/>
                    </a:cubicBezTo>
                    <a:cubicBezTo>
                      <a:pt x="206" y="155"/>
                      <a:pt x="204" y="155"/>
                      <a:pt x="203" y="155"/>
                    </a:cubicBezTo>
                    <a:cubicBezTo>
                      <a:pt x="194" y="156"/>
                      <a:pt x="182" y="158"/>
                      <a:pt x="173" y="160"/>
                    </a:cubicBezTo>
                    <a:cubicBezTo>
                      <a:pt x="168" y="161"/>
                      <a:pt x="163" y="162"/>
                      <a:pt x="162" y="162"/>
                    </a:cubicBezTo>
                    <a:cubicBezTo>
                      <a:pt x="162" y="160"/>
                      <a:pt x="162" y="159"/>
                      <a:pt x="162" y="157"/>
                    </a:cubicBezTo>
                    <a:cubicBezTo>
                      <a:pt x="161" y="144"/>
                      <a:pt x="163" y="130"/>
                      <a:pt x="167" y="116"/>
                    </a:cubicBezTo>
                    <a:close/>
                    <a:moveTo>
                      <a:pt x="347" y="185"/>
                    </a:moveTo>
                    <a:cubicBezTo>
                      <a:pt x="347" y="189"/>
                      <a:pt x="346" y="193"/>
                      <a:pt x="344" y="197"/>
                    </a:cubicBezTo>
                    <a:cubicBezTo>
                      <a:pt x="342" y="200"/>
                      <a:pt x="339" y="204"/>
                      <a:pt x="335" y="207"/>
                    </a:cubicBezTo>
                    <a:cubicBezTo>
                      <a:pt x="330" y="209"/>
                      <a:pt x="324" y="211"/>
                      <a:pt x="317" y="212"/>
                    </a:cubicBezTo>
                    <a:cubicBezTo>
                      <a:pt x="317" y="212"/>
                      <a:pt x="317" y="212"/>
                      <a:pt x="317" y="212"/>
                    </a:cubicBezTo>
                    <a:cubicBezTo>
                      <a:pt x="315" y="212"/>
                      <a:pt x="314" y="212"/>
                      <a:pt x="312" y="211"/>
                    </a:cubicBezTo>
                    <a:cubicBezTo>
                      <a:pt x="302" y="211"/>
                      <a:pt x="296" y="206"/>
                      <a:pt x="292" y="201"/>
                    </a:cubicBezTo>
                    <a:cubicBezTo>
                      <a:pt x="288" y="196"/>
                      <a:pt x="287" y="190"/>
                      <a:pt x="287" y="185"/>
                    </a:cubicBezTo>
                    <a:cubicBezTo>
                      <a:pt x="287" y="184"/>
                      <a:pt x="287" y="183"/>
                      <a:pt x="287" y="182"/>
                    </a:cubicBezTo>
                    <a:cubicBezTo>
                      <a:pt x="287" y="178"/>
                      <a:pt x="290" y="176"/>
                      <a:pt x="294" y="174"/>
                    </a:cubicBezTo>
                    <a:cubicBezTo>
                      <a:pt x="299" y="171"/>
                      <a:pt x="306" y="170"/>
                      <a:pt x="313" y="169"/>
                    </a:cubicBezTo>
                    <a:cubicBezTo>
                      <a:pt x="315" y="169"/>
                      <a:pt x="316" y="169"/>
                      <a:pt x="317" y="169"/>
                    </a:cubicBezTo>
                    <a:cubicBezTo>
                      <a:pt x="323" y="169"/>
                      <a:pt x="329" y="169"/>
                      <a:pt x="334" y="170"/>
                    </a:cubicBezTo>
                    <a:cubicBezTo>
                      <a:pt x="339" y="171"/>
                      <a:pt x="343" y="173"/>
                      <a:pt x="344" y="175"/>
                    </a:cubicBezTo>
                    <a:cubicBezTo>
                      <a:pt x="346" y="178"/>
                      <a:pt x="347" y="181"/>
                      <a:pt x="347" y="185"/>
                    </a:cubicBezTo>
                    <a:close/>
                    <a:moveTo>
                      <a:pt x="239" y="185"/>
                    </a:moveTo>
                    <a:cubicBezTo>
                      <a:pt x="239" y="190"/>
                      <a:pt x="237" y="196"/>
                      <a:pt x="233" y="201"/>
                    </a:cubicBezTo>
                    <a:cubicBezTo>
                      <a:pt x="230" y="206"/>
                      <a:pt x="223" y="211"/>
                      <a:pt x="213" y="211"/>
                    </a:cubicBezTo>
                    <a:cubicBezTo>
                      <a:pt x="212" y="212"/>
                      <a:pt x="210" y="212"/>
                      <a:pt x="209" y="212"/>
                    </a:cubicBezTo>
                    <a:cubicBezTo>
                      <a:pt x="209" y="212"/>
                      <a:pt x="209" y="212"/>
                      <a:pt x="209" y="212"/>
                    </a:cubicBezTo>
                    <a:cubicBezTo>
                      <a:pt x="201" y="211"/>
                      <a:pt x="196" y="209"/>
                      <a:pt x="191" y="207"/>
                    </a:cubicBezTo>
                    <a:cubicBezTo>
                      <a:pt x="187" y="204"/>
                      <a:pt x="184" y="200"/>
                      <a:pt x="182" y="197"/>
                    </a:cubicBezTo>
                    <a:cubicBezTo>
                      <a:pt x="179" y="193"/>
                      <a:pt x="179" y="189"/>
                      <a:pt x="179" y="185"/>
                    </a:cubicBezTo>
                    <a:cubicBezTo>
                      <a:pt x="179" y="181"/>
                      <a:pt x="180" y="178"/>
                      <a:pt x="181" y="175"/>
                    </a:cubicBezTo>
                    <a:cubicBezTo>
                      <a:pt x="183" y="173"/>
                      <a:pt x="186" y="171"/>
                      <a:pt x="192" y="170"/>
                    </a:cubicBezTo>
                    <a:cubicBezTo>
                      <a:pt x="196" y="169"/>
                      <a:pt x="202" y="169"/>
                      <a:pt x="209" y="169"/>
                    </a:cubicBezTo>
                    <a:cubicBezTo>
                      <a:pt x="210" y="169"/>
                      <a:pt x="211" y="169"/>
                      <a:pt x="212" y="169"/>
                    </a:cubicBezTo>
                    <a:cubicBezTo>
                      <a:pt x="220" y="170"/>
                      <a:pt x="227" y="171"/>
                      <a:pt x="231" y="174"/>
                    </a:cubicBezTo>
                    <a:cubicBezTo>
                      <a:pt x="236" y="176"/>
                      <a:pt x="238" y="178"/>
                      <a:pt x="239" y="182"/>
                    </a:cubicBezTo>
                    <a:cubicBezTo>
                      <a:pt x="239" y="183"/>
                      <a:pt x="239" y="184"/>
                      <a:pt x="239" y="185"/>
                    </a:cubicBezTo>
                    <a:close/>
                    <a:moveTo>
                      <a:pt x="154" y="246"/>
                    </a:moveTo>
                    <a:cubicBezTo>
                      <a:pt x="122" y="241"/>
                      <a:pt x="111" y="184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29" y="152"/>
                      <a:pt x="130" y="151"/>
                      <a:pt x="132" y="149"/>
                    </a:cubicBezTo>
                    <a:cubicBezTo>
                      <a:pt x="133" y="147"/>
                      <a:pt x="136" y="146"/>
                      <a:pt x="139" y="146"/>
                    </a:cubicBezTo>
                    <a:cubicBezTo>
                      <a:pt x="146" y="146"/>
                      <a:pt x="151" y="155"/>
                      <a:pt x="154" y="164"/>
                    </a:cubicBezTo>
                    <a:cubicBezTo>
                      <a:pt x="155" y="167"/>
                      <a:pt x="156" y="169"/>
                      <a:pt x="156" y="171"/>
                    </a:cubicBezTo>
                    <a:cubicBezTo>
                      <a:pt x="156" y="172"/>
                      <a:pt x="156" y="173"/>
                      <a:pt x="156" y="174"/>
                    </a:cubicBezTo>
                    <a:cubicBezTo>
                      <a:pt x="156" y="180"/>
                      <a:pt x="158" y="186"/>
                      <a:pt x="159" y="187"/>
                    </a:cubicBezTo>
                    <a:cubicBezTo>
                      <a:pt x="159" y="187"/>
                      <a:pt x="159" y="187"/>
                      <a:pt x="159" y="187"/>
                    </a:cubicBezTo>
                    <a:cubicBezTo>
                      <a:pt x="159" y="187"/>
                      <a:pt x="160" y="187"/>
                      <a:pt x="160" y="187"/>
                    </a:cubicBezTo>
                    <a:cubicBezTo>
                      <a:pt x="160" y="187"/>
                      <a:pt x="160" y="187"/>
                      <a:pt x="160" y="187"/>
                    </a:cubicBezTo>
                    <a:cubicBezTo>
                      <a:pt x="162" y="187"/>
                      <a:pt x="164" y="188"/>
                      <a:pt x="167" y="196"/>
                    </a:cubicBezTo>
                    <a:cubicBezTo>
                      <a:pt x="169" y="202"/>
                      <a:pt x="172" y="209"/>
                      <a:pt x="178" y="215"/>
                    </a:cubicBezTo>
                    <a:cubicBezTo>
                      <a:pt x="184" y="220"/>
                      <a:pt x="193" y="225"/>
                      <a:pt x="209" y="225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237" y="225"/>
                      <a:pt x="246" y="210"/>
                      <a:pt x="251" y="202"/>
                    </a:cubicBezTo>
                    <a:cubicBezTo>
                      <a:pt x="251" y="201"/>
                      <a:pt x="252" y="200"/>
                      <a:pt x="252" y="199"/>
                    </a:cubicBezTo>
                    <a:cubicBezTo>
                      <a:pt x="254" y="197"/>
                      <a:pt x="254" y="195"/>
                      <a:pt x="255" y="193"/>
                    </a:cubicBezTo>
                    <a:cubicBezTo>
                      <a:pt x="257" y="189"/>
                      <a:pt x="259" y="186"/>
                      <a:pt x="263" y="186"/>
                    </a:cubicBezTo>
                    <a:cubicBezTo>
                      <a:pt x="267" y="186"/>
                      <a:pt x="269" y="189"/>
                      <a:pt x="270" y="193"/>
                    </a:cubicBezTo>
                    <a:cubicBezTo>
                      <a:pt x="271" y="195"/>
                      <a:pt x="272" y="197"/>
                      <a:pt x="273" y="199"/>
                    </a:cubicBezTo>
                    <a:cubicBezTo>
                      <a:pt x="274" y="200"/>
                      <a:pt x="274" y="201"/>
                      <a:pt x="275" y="202"/>
                    </a:cubicBezTo>
                    <a:cubicBezTo>
                      <a:pt x="280" y="210"/>
                      <a:pt x="289" y="225"/>
                      <a:pt x="316" y="225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32" y="225"/>
                      <a:pt x="342" y="220"/>
                      <a:pt x="348" y="215"/>
                    </a:cubicBezTo>
                    <a:cubicBezTo>
                      <a:pt x="354" y="209"/>
                      <a:pt x="357" y="202"/>
                      <a:pt x="359" y="196"/>
                    </a:cubicBezTo>
                    <a:cubicBezTo>
                      <a:pt x="361" y="188"/>
                      <a:pt x="364" y="187"/>
                      <a:pt x="365" y="187"/>
                    </a:cubicBezTo>
                    <a:cubicBezTo>
                      <a:pt x="366" y="187"/>
                      <a:pt x="366" y="187"/>
                      <a:pt x="366" y="187"/>
                    </a:cubicBezTo>
                    <a:cubicBezTo>
                      <a:pt x="366" y="187"/>
                      <a:pt x="366" y="187"/>
                      <a:pt x="367" y="187"/>
                    </a:cubicBezTo>
                    <a:cubicBezTo>
                      <a:pt x="367" y="187"/>
                      <a:pt x="367" y="187"/>
                      <a:pt x="367" y="187"/>
                    </a:cubicBezTo>
                    <a:cubicBezTo>
                      <a:pt x="368" y="186"/>
                      <a:pt x="369" y="180"/>
                      <a:pt x="369" y="174"/>
                    </a:cubicBezTo>
                    <a:cubicBezTo>
                      <a:pt x="369" y="173"/>
                      <a:pt x="369" y="173"/>
                      <a:pt x="369" y="172"/>
                    </a:cubicBezTo>
                    <a:cubicBezTo>
                      <a:pt x="370" y="169"/>
                      <a:pt x="371" y="167"/>
                      <a:pt x="372" y="164"/>
                    </a:cubicBezTo>
                    <a:cubicBezTo>
                      <a:pt x="375" y="155"/>
                      <a:pt x="380" y="146"/>
                      <a:pt x="387" y="146"/>
                    </a:cubicBezTo>
                    <a:cubicBezTo>
                      <a:pt x="390" y="146"/>
                      <a:pt x="392" y="147"/>
                      <a:pt x="394" y="148"/>
                    </a:cubicBezTo>
                    <a:cubicBezTo>
                      <a:pt x="417" y="176"/>
                      <a:pt x="406" y="240"/>
                      <a:pt x="372" y="246"/>
                    </a:cubicBezTo>
                    <a:cubicBezTo>
                      <a:pt x="352" y="291"/>
                      <a:pt x="314" y="325"/>
                      <a:pt x="263" y="325"/>
                    </a:cubicBezTo>
                    <a:cubicBezTo>
                      <a:pt x="211" y="325"/>
                      <a:pt x="174" y="291"/>
                      <a:pt x="154" y="246"/>
                    </a:cubicBezTo>
                    <a:close/>
                    <a:moveTo>
                      <a:pt x="263" y="486"/>
                    </a:moveTo>
                    <a:cubicBezTo>
                      <a:pt x="230" y="468"/>
                      <a:pt x="192" y="398"/>
                      <a:pt x="184" y="362"/>
                    </a:cubicBezTo>
                    <a:cubicBezTo>
                      <a:pt x="194" y="352"/>
                      <a:pt x="201" y="337"/>
                      <a:pt x="206" y="322"/>
                    </a:cubicBezTo>
                    <a:cubicBezTo>
                      <a:pt x="222" y="331"/>
                      <a:pt x="242" y="337"/>
                      <a:pt x="263" y="337"/>
                    </a:cubicBezTo>
                    <a:cubicBezTo>
                      <a:pt x="284" y="337"/>
                      <a:pt x="303" y="331"/>
                      <a:pt x="319" y="322"/>
                    </a:cubicBezTo>
                    <a:cubicBezTo>
                      <a:pt x="324" y="338"/>
                      <a:pt x="331" y="353"/>
                      <a:pt x="341" y="364"/>
                    </a:cubicBezTo>
                    <a:cubicBezTo>
                      <a:pt x="334" y="399"/>
                      <a:pt x="298" y="463"/>
                      <a:pt x="263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9882861" y="3078443"/>
              <a:ext cx="276052" cy="172772"/>
            </a:xfrm>
            <a:custGeom>
              <a:avLst/>
              <a:gdLst>
                <a:gd name="connsiteX0" fmla="*/ 20731 w 349560"/>
                <a:gd name="connsiteY0" fmla="*/ 1570 h 218778"/>
                <a:gd name="connsiteX1" fmla="*/ 134079 w 349560"/>
                <a:gd name="connsiteY1" fmla="*/ 73496 h 218778"/>
                <a:gd name="connsiteX2" fmla="*/ 135587 w 349560"/>
                <a:gd name="connsiteY2" fmla="*/ 73496 h 218778"/>
                <a:gd name="connsiteX3" fmla="*/ 151555 w 349560"/>
                <a:gd name="connsiteY3" fmla="*/ 46603 h 218778"/>
                <a:gd name="connsiteX4" fmla="*/ 176095 w 349560"/>
                <a:gd name="connsiteY4" fmla="*/ 36250 h 218778"/>
                <a:gd name="connsiteX5" fmla="*/ 197393 w 349560"/>
                <a:gd name="connsiteY5" fmla="*/ 46603 h 218778"/>
                <a:gd name="connsiteX6" fmla="*/ 212905 w 349560"/>
                <a:gd name="connsiteY6" fmla="*/ 73496 h 218778"/>
                <a:gd name="connsiteX7" fmla="*/ 214288 w 349560"/>
                <a:gd name="connsiteY7" fmla="*/ 73496 h 218778"/>
                <a:gd name="connsiteX8" fmla="*/ 327280 w 349560"/>
                <a:gd name="connsiteY8" fmla="*/ 1570 h 218778"/>
                <a:gd name="connsiteX9" fmla="*/ 327280 w 349560"/>
                <a:gd name="connsiteY9" fmla="*/ 107566 h 218778"/>
                <a:gd name="connsiteX10" fmla="*/ 338580 w 349560"/>
                <a:gd name="connsiteY10" fmla="*/ 213563 h 218778"/>
                <a:gd name="connsiteX11" fmla="*/ 210522 w 349560"/>
                <a:gd name="connsiteY11" fmla="*/ 145422 h 218778"/>
                <a:gd name="connsiteX12" fmla="*/ 199222 w 349560"/>
                <a:gd name="connsiteY12" fmla="*/ 134065 h 218778"/>
                <a:gd name="connsiteX13" fmla="*/ 189336 w 349560"/>
                <a:gd name="connsiteY13" fmla="*/ 99522 h 218778"/>
                <a:gd name="connsiteX14" fmla="*/ 210196 w 349560"/>
                <a:gd name="connsiteY14" fmla="*/ 73897 h 218778"/>
                <a:gd name="connsiteX15" fmla="*/ 209432 w 349560"/>
                <a:gd name="connsiteY15" fmla="*/ 73897 h 218778"/>
                <a:gd name="connsiteX16" fmla="*/ 198319 w 349560"/>
                <a:gd name="connsiteY16" fmla="*/ 134131 h 218778"/>
                <a:gd name="connsiteX17" fmla="*/ 209432 w 349560"/>
                <a:gd name="connsiteY17" fmla="*/ 145425 h 218778"/>
                <a:gd name="connsiteX18" fmla="*/ 176095 w 349560"/>
                <a:gd name="connsiteY18" fmla="*/ 168013 h 218778"/>
                <a:gd name="connsiteX19" fmla="*/ 142757 w 349560"/>
                <a:gd name="connsiteY19" fmla="*/ 145425 h 218778"/>
                <a:gd name="connsiteX20" fmla="*/ 150166 w 349560"/>
                <a:gd name="connsiteY20" fmla="*/ 134131 h 218778"/>
                <a:gd name="connsiteX21" fmla="*/ 160410 w 349560"/>
                <a:gd name="connsiteY21" fmla="*/ 114661 h 218778"/>
                <a:gd name="connsiteX22" fmla="*/ 160160 w 349560"/>
                <a:gd name="connsiteY22" fmla="*/ 107524 h 218778"/>
                <a:gd name="connsiteX23" fmla="*/ 160549 w 349560"/>
                <a:gd name="connsiteY23" fmla="*/ 106583 h 218778"/>
                <a:gd name="connsiteX24" fmla="*/ 160095 w 349560"/>
                <a:gd name="connsiteY24" fmla="*/ 105658 h 218778"/>
                <a:gd name="connsiteX25" fmla="*/ 159889 w 349560"/>
                <a:gd name="connsiteY25" fmla="*/ 99779 h 218778"/>
                <a:gd name="connsiteX26" fmla="*/ 153029 w 349560"/>
                <a:gd name="connsiteY26" fmla="*/ 91257 h 218778"/>
                <a:gd name="connsiteX27" fmla="*/ 150786 w 349560"/>
                <a:gd name="connsiteY27" fmla="*/ 86687 h 218778"/>
                <a:gd name="connsiteX28" fmla="*/ 142745 w 349560"/>
                <a:gd name="connsiteY28" fmla="*/ 78482 h 218778"/>
                <a:gd name="connsiteX29" fmla="*/ 139053 w 349560"/>
                <a:gd name="connsiteY29" fmla="*/ 73897 h 218778"/>
                <a:gd name="connsiteX30" fmla="*/ 138250 w 349560"/>
                <a:gd name="connsiteY30" fmla="*/ 73897 h 218778"/>
                <a:gd name="connsiteX31" fmla="*/ 142745 w 349560"/>
                <a:gd name="connsiteY31" fmla="*/ 78482 h 218778"/>
                <a:gd name="connsiteX32" fmla="*/ 153029 w 349560"/>
                <a:gd name="connsiteY32" fmla="*/ 91257 h 218778"/>
                <a:gd name="connsiteX33" fmla="*/ 160095 w 349560"/>
                <a:gd name="connsiteY33" fmla="*/ 105658 h 218778"/>
                <a:gd name="connsiteX34" fmla="*/ 160160 w 349560"/>
                <a:gd name="connsiteY34" fmla="*/ 107524 h 218778"/>
                <a:gd name="connsiteX35" fmla="*/ 149192 w 349560"/>
                <a:gd name="connsiteY35" fmla="*/ 134065 h 218778"/>
                <a:gd name="connsiteX36" fmla="*/ 141635 w 349560"/>
                <a:gd name="connsiteY36" fmla="*/ 145422 h 218778"/>
                <a:gd name="connsiteX37" fmla="*/ 9397 w 349560"/>
                <a:gd name="connsiteY37" fmla="*/ 213563 h 218778"/>
                <a:gd name="connsiteX38" fmla="*/ 20731 w 349560"/>
                <a:gd name="connsiteY38" fmla="*/ 107566 h 218778"/>
                <a:gd name="connsiteX39" fmla="*/ 20731 w 349560"/>
                <a:gd name="connsiteY39" fmla="*/ 1570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0" h="218778">
                  <a:moveTo>
                    <a:pt x="20731" y="1570"/>
                  </a:moveTo>
                  <a:cubicBezTo>
                    <a:pt x="50957" y="-9787"/>
                    <a:pt x="100074" y="43211"/>
                    <a:pt x="134079" y="73496"/>
                  </a:cubicBezTo>
                  <a:lnTo>
                    <a:pt x="135587" y="73496"/>
                  </a:lnTo>
                  <a:lnTo>
                    <a:pt x="151555" y="46603"/>
                  </a:lnTo>
                  <a:cubicBezTo>
                    <a:pt x="158500" y="40015"/>
                    <a:pt x="166834" y="36250"/>
                    <a:pt x="176095" y="36250"/>
                  </a:cubicBezTo>
                  <a:cubicBezTo>
                    <a:pt x="183503" y="36250"/>
                    <a:pt x="190911" y="40015"/>
                    <a:pt x="197393" y="46603"/>
                  </a:cubicBezTo>
                  <a:lnTo>
                    <a:pt x="212905" y="73496"/>
                  </a:lnTo>
                  <a:lnTo>
                    <a:pt x="214288" y="73496"/>
                  </a:lnTo>
                  <a:cubicBezTo>
                    <a:pt x="248186" y="43211"/>
                    <a:pt x="297149" y="-9787"/>
                    <a:pt x="327280" y="1570"/>
                  </a:cubicBezTo>
                  <a:cubicBezTo>
                    <a:pt x="357412" y="12927"/>
                    <a:pt x="327280" y="81067"/>
                    <a:pt x="327280" y="107566"/>
                  </a:cubicBezTo>
                  <a:cubicBezTo>
                    <a:pt x="327280" y="134065"/>
                    <a:pt x="368711" y="190849"/>
                    <a:pt x="338580" y="213563"/>
                  </a:cubicBezTo>
                  <a:cubicBezTo>
                    <a:pt x="312215" y="236276"/>
                    <a:pt x="240653" y="179492"/>
                    <a:pt x="210522" y="145422"/>
                  </a:cubicBezTo>
                  <a:cubicBezTo>
                    <a:pt x="206755" y="141637"/>
                    <a:pt x="202989" y="137851"/>
                    <a:pt x="199222" y="134065"/>
                  </a:cubicBezTo>
                  <a:cubicBezTo>
                    <a:pt x="187923" y="118923"/>
                    <a:pt x="186040" y="108513"/>
                    <a:pt x="189336" y="99522"/>
                  </a:cubicBezTo>
                  <a:lnTo>
                    <a:pt x="210196" y="73897"/>
                  </a:lnTo>
                  <a:lnTo>
                    <a:pt x="209432" y="73897"/>
                  </a:lnTo>
                  <a:cubicBezTo>
                    <a:pt x="190911" y="92720"/>
                    <a:pt x="176095" y="104014"/>
                    <a:pt x="198319" y="134131"/>
                  </a:cubicBezTo>
                  <a:cubicBezTo>
                    <a:pt x="202024" y="137896"/>
                    <a:pt x="205728" y="141661"/>
                    <a:pt x="209432" y="145425"/>
                  </a:cubicBezTo>
                  <a:cubicBezTo>
                    <a:pt x="202024" y="160484"/>
                    <a:pt x="187207" y="168013"/>
                    <a:pt x="176095" y="168013"/>
                  </a:cubicBezTo>
                  <a:cubicBezTo>
                    <a:pt x="161278" y="168013"/>
                    <a:pt x="150166" y="160484"/>
                    <a:pt x="142757" y="145425"/>
                  </a:cubicBezTo>
                  <a:cubicBezTo>
                    <a:pt x="146461" y="141661"/>
                    <a:pt x="150166" y="137896"/>
                    <a:pt x="150166" y="134131"/>
                  </a:cubicBezTo>
                  <a:cubicBezTo>
                    <a:pt x="155722" y="126602"/>
                    <a:pt x="158963" y="120249"/>
                    <a:pt x="160410" y="114661"/>
                  </a:cubicBezTo>
                  <a:lnTo>
                    <a:pt x="160160" y="107524"/>
                  </a:lnTo>
                  <a:lnTo>
                    <a:pt x="160549" y="106583"/>
                  </a:lnTo>
                  <a:lnTo>
                    <a:pt x="160095" y="105658"/>
                  </a:lnTo>
                  <a:lnTo>
                    <a:pt x="159889" y="99779"/>
                  </a:lnTo>
                  <a:lnTo>
                    <a:pt x="153029" y="91257"/>
                  </a:lnTo>
                  <a:lnTo>
                    <a:pt x="150786" y="86687"/>
                  </a:lnTo>
                  <a:lnTo>
                    <a:pt x="142745" y="78482"/>
                  </a:lnTo>
                  <a:lnTo>
                    <a:pt x="139053" y="73897"/>
                  </a:lnTo>
                  <a:lnTo>
                    <a:pt x="138250" y="73897"/>
                  </a:lnTo>
                  <a:lnTo>
                    <a:pt x="142745" y="78482"/>
                  </a:lnTo>
                  <a:lnTo>
                    <a:pt x="153029" y="91257"/>
                  </a:lnTo>
                  <a:lnTo>
                    <a:pt x="160095" y="105658"/>
                  </a:lnTo>
                  <a:lnTo>
                    <a:pt x="160160" y="107524"/>
                  </a:lnTo>
                  <a:lnTo>
                    <a:pt x="149192" y="134065"/>
                  </a:lnTo>
                  <a:cubicBezTo>
                    <a:pt x="149192" y="137851"/>
                    <a:pt x="145413" y="141637"/>
                    <a:pt x="141635" y="145422"/>
                  </a:cubicBezTo>
                  <a:cubicBezTo>
                    <a:pt x="107631" y="179492"/>
                    <a:pt x="35844" y="236276"/>
                    <a:pt x="9397" y="213563"/>
                  </a:cubicBezTo>
                  <a:cubicBezTo>
                    <a:pt x="-17051" y="190849"/>
                    <a:pt x="20731" y="134065"/>
                    <a:pt x="20731" y="107566"/>
                  </a:cubicBezTo>
                  <a:cubicBezTo>
                    <a:pt x="20731" y="81067"/>
                    <a:pt x="-9495" y="12927"/>
                    <a:pt x="20731" y="1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51020" y="1214726"/>
            <a:ext cx="771736" cy="756482"/>
            <a:chOff x="3303587" y="1571625"/>
            <a:chExt cx="2168526" cy="2125662"/>
          </a:xfrm>
        </p:grpSpPr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798483" y="1893194"/>
              <a:ext cx="1180778" cy="1667569"/>
            </a:xfrm>
            <a:custGeom>
              <a:avLst/>
              <a:gdLst>
                <a:gd name="connsiteX0" fmla="*/ 842097 w 1180778"/>
                <a:gd name="connsiteY0" fmla="*/ 1045269 h 1667569"/>
                <a:gd name="connsiteX1" fmla="*/ 1006879 w 1180778"/>
                <a:gd name="connsiteY1" fmla="*/ 1231053 h 1667569"/>
                <a:gd name="connsiteX2" fmla="*/ 594167 w 1180778"/>
                <a:gd name="connsiteY2" fmla="*/ 1667569 h 1667569"/>
                <a:gd name="connsiteX3" fmla="*/ 182966 w 1180778"/>
                <a:gd name="connsiteY3" fmla="*/ 1231053 h 1667569"/>
                <a:gd name="connsiteX4" fmla="*/ 346237 w 1180778"/>
                <a:gd name="connsiteY4" fmla="*/ 1048290 h 1667569"/>
                <a:gd name="connsiteX5" fmla="*/ 577537 w 1180778"/>
                <a:gd name="connsiteY5" fmla="*/ 1143448 h 1667569"/>
                <a:gd name="connsiteX6" fmla="*/ 588120 w 1180778"/>
                <a:gd name="connsiteY6" fmla="*/ 1143448 h 1667569"/>
                <a:gd name="connsiteX7" fmla="*/ 591143 w 1180778"/>
                <a:gd name="connsiteY7" fmla="*/ 1143448 h 1667569"/>
                <a:gd name="connsiteX8" fmla="*/ 606261 w 1180778"/>
                <a:gd name="connsiteY8" fmla="*/ 1143448 h 1667569"/>
                <a:gd name="connsiteX9" fmla="*/ 842097 w 1180778"/>
                <a:gd name="connsiteY9" fmla="*/ 1045269 h 1667569"/>
                <a:gd name="connsiteX10" fmla="*/ 587663 w 1180778"/>
                <a:gd name="connsiteY10" fmla="*/ 721419 h 1667569"/>
                <a:gd name="connsiteX11" fmla="*/ 800582 w 1180778"/>
                <a:gd name="connsiteY11" fmla="*/ 834944 h 1667569"/>
                <a:gd name="connsiteX12" fmla="*/ 682797 w 1180778"/>
                <a:gd name="connsiteY12" fmla="*/ 971173 h 1667569"/>
                <a:gd name="connsiteX13" fmla="*/ 590683 w 1180778"/>
                <a:gd name="connsiteY13" fmla="*/ 937873 h 1667569"/>
                <a:gd name="connsiteX14" fmla="*/ 587663 w 1180778"/>
                <a:gd name="connsiteY14" fmla="*/ 939387 h 1667569"/>
                <a:gd name="connsiteX15" fmla="*/ 500080 w 1180778"/>
                <a:gd name="connsiteY15" fmla="*/ 969660 h 1667569"/>
                <a:gd name="connsiteX16" fmla="*/ 373234 w 1180778"/>
                <a:gd name="connsiteY16" fmla="*/ 825862 h 1667569"/>
                <a:gd name="connsiteX17" fmla="*/ 587663 w 1180778"/>
                <a:gd name="connsiteY17" fmla="*/ 721419 h 1667569"/>
                <a:gd name="connsiteX18" fmla="*/ 1104205 w 1180778"/>
                <a:gd name="connsiteY18" fmla="*/ 281681 h 1667569"/>
                <a:gd name="connsiteX19" fmla="*/ 1131242 w 1180778"/>
                <a:gd name="connsiteY19" fmla="*/ 292264 h 1667569"/>
                <a:gd name="connsiteX20" fmla="*/ 1045627 w 1180778"/>
                <a:gd name="connsiteY20" fmla="*/ 694431 h 1667569"/>
                <a:gd name="connsiteX21" fmla="*/ 1045627 w 1180778"/>
                <a:gd name="connsiteY21" fmla="*/ 685360 h 1667569"/>
                <a:gd name="connsiteX22" fmla="*/ 1071161 w 1180778"/>
                <a:gd name="connsiteY22" fmla="*/ 299824 h 1667569"/>
                <a:gd name="connsiteX23" fmla="*/ 1104205 w 1180778"/>
                <a:gd name="connsiteY23" fmla="*/ 281681 h 1667569"/>
                <a:gd name="connsiteX24" fmla="*/ 77209 w 1180778"/>
                <a:gd name="connsiteY24" fmla="*/ 281681 h 1667569"/>
                <a:gd name="connsiteX25" fmla="*/ 113494 w 1180778"/>
                <a:gd name="connsiteY25" fmla="*/ 302852 h 1667569"/>
                <a:gd name="connsiteX26" fmla="*/ 137685 w 1180778"/>
                <a:gd name="connsiteY26" fmla="*/ 685433 h 1667569"/>
                <a:gd name="connsiteX27" fmla="*/ 137685 w 1180778"/>
                <a:gd name="connsiteY27" fmla="*/ 696018 h 1667569"/>
                <a:gd name="connsiteX28" fmla="*/ 31851 w 1180778"/>
                <a:gd name="connsiteY28" fmla="*/ 319486 h 1667569"/>
                <a:gd name="connsiteX29" fmla="*/ 33363 w 1180778"/>
                <a:gd name="connsiteY29" fmla="*/ 316461 h 1667569"/>
                <a:gd name="connsiteX30" fmla="*/ 48482 w 1180778"/>
                <a:gd name="connsiteY30" fmla="*/ 295291 h 1667569"/>
                <a:gd name="connsiteX31" fmla="*/ 77209 w 1180778"/>
                <a:gd name="connsiteY31" fmla="*/ 281681 h 1667569"/>
                <a:gd name="connsiteX32" fmla="*/ 341447 w 1180778"/>
                <a:gd name="connsiteY32" fmla="*/ 164 h 1667569"/>
                <a:gd name="connsiteX33" fmla="*/ 413120 w 1180778"/>
                <a:gd name="connsiteY33" fmla="*/ 11908 h 1667569"/>
                <a:gd name="connsiteX34" fmla="*/ 603179 w 1180778"/>
                <a:gd name="connsiteY34" fmla="*/ 34548 h 1667569"/>
                <a:gd name="connsiteX35" fmla="*/ 793239 w 1180778"/>
                <a:gd name="connsiteY35" fmla="*/ 11908 h 1667569"/>
                <a:gd name="connsiteX36" fmla="*/ 966705 w 1180778"/>
                <a:gd name="connsiteY36" fmla="*/ 63225 h 1667569"/>
                <a:gd name="connsiteX37" fmla="*/ 957655 w 1180778"/>
                <a:gd name="connsiteY37" fmla="*/ 66244 h 1667569"/>
                <a:gd name="connsiteX38" fmla="*/ 1010449 w 1180778"/>
                <a:gd name="connsiteY38" fmla="*/ 279059 h 1667569"/>
                <a:gd name="connsiteX39" fmla="*/ 846033 w 1180778"/>
                <a:gd name="connsiteY39" fmla="*/ 707708 h 1667569"/>
                <a:gd name="connsiteX40" fmla="*/ 835474 w 1180778"/>
                <a:gd name="connsiteY40" fmla="*/ 700162 h 1667569"/>
                <a:gd name="connsiteX41" fmla="*/ 588095 w 1180778"/>
                <a:gd name="connsiteY41" fmla="*/ 648845 h 1667569"/>
                <a:gd name="connsiteX42" fmla="*/ 339208 w 1180778"/>
                <a:gd name="connsiteY42" fmla="*/ 700162 h 1667569"/>
                <a:gd name="connsiteX43" fmla="*/ 328649 w 1180778"/>
                <a:gd name="connsiteY43" fmla="*/ 707708 h 1667569"/>
                <a:gd name="connsiteX44" fmla="*/ 174791 w 1180778"/>
                <a:gd name="connsiteY44" fmla="*/ 389240 h 1667569"/>
                <a:gd name="connsiteX45" fmla="*/ 173283 w 1180778"/>
                <a:gd name="connsiteY45" fmla="*/ 328867 h 1667569"/>
                <a:gd name="connsiteX46" fmla="*/ 210993 w 1180778"/>
                <a:gd name="connsiteY46" fmla="*/ 61716 h 1667569"/>
                <a:gd name="connsiteX47" fmla="*/ 341447 w 1180778"/>
                <a:gd name="connsiteY47" fmla="*/ 164 h 166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0778" h="1667569">
                  <a:moveTo>
                    <a:pt x="842097" y="1045269"/>
                  </a:moveTo>
                  <a:cubicBezTo>
                    <a:pt x="872332" y="1131364"/>
                    <a:pt x="923732" y="1202355"/>
                    <a:pt x="1006879" y="1231053"/>
                  </a:cubicBezTo>
                  <a:cubicBezTo>
                    <a:pt x="978156" y="1481785"/>
                    <a:pt x="766508" y="1599599"/>
                    <a:pt x="594167" y="1667569"/>
                  </a:cubicBezTo>
                  <a:cubicBezTo>
                    <a:pt x="423337" y="1599599"/>
                    <a:pt x="211690" y="1481785"/>
                    <a:pt x="182966" y="1231053"/>
                  </a:cubicBezTo>
                  <a:cubicBezTo>
                    <a:pt x="264602" y="1202355"/>
                    <a:pt x="316002" y="1132874"/>
                    <a:pt x="346237" y="1048290"/>
                  </a:cubicBezTo>
                  <a:cubicBezTo>
                    <a:pt x="426361" y="1107197"/>
                    <a:pt x="512531" y="1143448"/>
                    <a:pt x="577537" y="1143448"/>
                  </a:cubicBezTo>
                  <a:cubicBezTo>
                    <a:pt x="580561" y="1143448"/>
                    <a:pt x="583584" y="1143448"/>
                    <a:pt x="588120" y="1143448"/>
                  </a:cubicBezTo>
                  <a:cubicBezTo>
                    <a:pt x="588120" y="1143448"/>
                    <a:pt x="589632" y="1143448"/>
                    <a:pt x="591143" y="1143448"/>
                  </a:cubicBezTo>
                  <a:cubicBezTo>
                    <a:pt x="595679" y="1143448"/>
                    <a:pt x="600214" y="1143448"/>
                    <a:pt x="606261" y="1143448"/>
                  </a:cubicBezTo>
                  <a:cubicBezTo>
                    <a:pt x="672779" y="1143448"/>
                    <a:pt x="760461" y="1105687"/>
                    <a:pt x="842097" y="1045269"/>
                  </a:cubicBezTo>
                  <a:close/>
                  <a:moveTo>
                    <a:pt x="587663" y="721419"/>
                  </a:moveTo>
                  <a:cubicBezTo>
                    <a:pt x="694878" y="721419"/>
                    <a:pt x="802092" y="757747"/>
                    <a:pt x="800582" y="834944"/>
                  </a:cubicBezTo>
                  <a:cubicBezTo>
                    <a:pt x="800582" y="892463"/>
                    <a:pt x="764341" y="942414"/>
                    <a:pt x="682797" y="971173"/>
                  </a:cubicBezTo>
                  <a:cubicBezTo>
                    <a:pt x="648066" y="981769"/>
                    <a:pt x="625415" y="937873"/>
                    <a:pt x="590683" y="937873"/>
                  </a:cubicBezTo>
                  <a:cubicBezTo>
                    <a:pt x="589173" y="937873"/>
                    <a:pt x="587663" y="937873"/>
                    <a:pt x="587663" y="939387"/>
                  </a:cubicBezTo>
                  <a:cubicBezTo>
                    <a:pt x="555952" y="942414"/>
                    <a:pt x="533301" y="981769"/>
                    <a:pt x="500080" y="969660"/>
                  </a:cubicBezTo>
                  <a:cubicBezTo>
                    <a:pt x="414006" y="940900"/>
                    <a:pt x="368704" y="883381"/>
                    <a:pt x="373234" y="825862"/>
                  </a:cubicBezTo>
                  <a:cubicBezTo>
                    <a:pt x="377765" y="757747"/>
                    <a:pt x="481959" y="722933"/>
                    <a:pt x="587663" y="721419"/>
                  </a:cubicBezTo>
                  <a:close/>
                  <a:moveTo>
                    <a:pt x="1104205" y="281681"/>
                  </a:moveTo>
                  <a:cubicBezTo>
                    <a:pt x="1114720" y="281681"/>
                    <a:pt x="1123732" y="286217"/>
                    <a:pt x="1131242" y="292264"/>
                  </a:cubicBezTo>
                  <a:cubicBezTo>
                    <a:pt x="1224367" y="404145"/>
                    <a:pt x="1180809" y="668729"/>
                    <a:pt x="1045627" y="694431"/>
                  </a:cubicBezTo>
                  <a:cubicBezTo>
                    <a:pt x="1045627" y="691407"/>
                    <a:pt x="1045627" y="688384"/>
                    <a:pt x="1045627" y="685360"/>
                  </a:cubicBezTo>
                  <a:cubicBezTo>
                    <a:pt x="1029104" y="464622"/>
                    <a:pt x="1033610" y="364836"/>
                    <a:pt x="1071161" y="299824"/>
                  </a:cubicBezTo>
                  <a:cubicBezTo>
                    <a:pt x="1080173" y="289241"/>
                    <a:pt x="1090687" y="281681"/>
                    <a:pt x="1104205" y="281681"/>
                  </a:cubicBezTo>
                  <a:close/>
                  <a:moveTo>
                    <a:pt x="77209" y="281681"/>
                  </a:moveTo>
                  <a:cubicBezTo>
                    <a:pt x="92328" y="281681"/>
                    <a:pt x="104423" y="290754"/>
                    <a:pt x="113494" y="302852"/>
                  </a:cubicBezTo>
                  <a:cubicBezTo>
                    <a:pt x="149780" y="369388"/>
                    <a:pt x="152804" y="467679"/>
                    <a:pt x="137685" y="685433"/>
                  </a:cubicBezTo>
                  <a:cubicBezTo>
                    <a:pt x="137685" y="688457"/>
                    <a:pt x="137685" y="691482"/>
                    <a:pt x="137685" y="696018"/>
                  </a:cubicBezTo>
                  <a:cubicBezTo>
                    <a:pt x="10685" y="671823"/>
                    <a:pt x="-37696" y="443484"/>
                    <a:pt x="31851" y="319486"/>
                  </a:cubicBezTo>
                  <a:cubicBezTo>
                    <a:pt x="31851" y="319486"/>
                    <a:pt x="33363" y="317973"/>
                    <a:pt x="33363" y="316461"/>
                  </a:cubicBezTo>
                  <a:cubicBezTo>
                    <a:pt x="37899" y="308900"/>
                    <a:pt x="42435" y="301339"/>
                    <a:pt x="48482" y="295291"/>
                  </a:cubicBezTo>
                  <a:cubicBezTo>
                    <a:pt x="56042" y="287730"/>
                    <a:pt x="66625" y="281681"/>
                    <a:pt x="77209" y="281681"/>
                  </a:cubicBezTo>
                  <a:close/>
                  <a:moveTo>
                    <a:pt x="341447" y="164"/>
                  </a:moveTo>
                  <a:cubicBezTo>
                    <a:pt x="362588" y="966"/>
                    <a:pt x="386345" y="4739"/>
                    <a:pt x="413120" y="11908"/>
                  </a:cubicBezTo>
                  <a:cubicBezTo>
                    <a:pt x="467423" y="25492"/>
                    <a:pt x="532284" y="34548"/>
                    <a:pt x="603179" y="34548"/>
                  </a:cubicBezTo>
                  <a:cubicBezTo>
                    <a:pt x="674074" y="34548"/>
                    <a:pt x="738936" y="25492"/>
                    <a:pt x="793239" y="11908"/>
                  </a:cubicBezTo>
                  <a:cubicBezTo>
                    <a:pt x="889777" y="-13750"/>
                    <a:pt x="927487" y="10399"/>
                    <a:pt x="966705" y="63225"/>
                  </a:cubicBezTo>
                  <a:cubicBezTo>
                    <a:pt x="968214" y="64735"/>
                    <a:pt x="956147" y="64735"/>
                    <a:pt x="957655" y="66244"/>
                  </a:cubicBezTo>
                  <a:cubicBezTo>
                    <a:pt x="996874" y="114543"/>
                    <a:pt x="1017991" y="165860"/>
                    <a:pt x="1010449" y="279059"/>
                  </a:cubicBezTo>
                  <a:cubicBezTo>
                    <a:pt x="1013466" y="460179"/>
                    <a:pt x="971231" y="780156"/>
                    <a:pt x="846033" y="707708"/>
                  </a:cubicBezTo>
                  <a:cubicBezTo>
                    <a:pt x="843016" y="704690"/>
                    <a:pt x="839999" y="701671"/>
                    <a:pt x="835474" y="700162"/>
                  </a:cubicBezTo>
                  <a:cubicBezTo>
                    <a:pt x="788713" y="663938"/>
                    <a:pt x="710276" y="629223"/>
                    <a:pt x="588095" y="648845"/>
                  </a:cubicBezTo>
                  <a:cubicBezTo>
                    <a:pt x="464406" y="629223"/>
                    <a:pt x="385968" y="663938"/>
                    <a:pt x="339208" y="700162"/>
                  </a:cubicBezTo>
                  <a:cubicBezTo>
                    <a:pt x="334683" y="701671"/>
                    <a:pt x="331666" y="704690"/>
                    <a:pt x="328649" y="707708"/>
                  </a:cubicBezTo>
                  <a:cubicBezTo>
                    <a:pt x="226077" y="766572"/>
                    <a:pt x="185350" y="564322"/>
                    <a:pt x="174791" y="389240"/>
                  </a:cubicBezTo>
                  <a:cubicBezTo>
                    <a:pt x="174791" y="375656"/>
                    <a:pt x="174791" y="356035"/>
                    <a:pt x="173283" y="328867"/>
                  </a:cubicBezTo>
                  <a:cubicBezTo>
                    <a:pt x="170266" y="241326"/>
                    <a:pt x="173283" y="147748"/>
                    <a:pt x="210993" y="61716"/>
                  </a:cubicBezTo>
                  <a:cubicBezTo>
                    <a:pt x="238144" y="22096"/>
                    <a:pt x="278023" y="-2242"/>
                    <a:pt x="341447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3303587" y="1571625"/>
              <a:ext cx="2168526" cy="2125662"/>
            </a:xfrm>
            <a:custGeom>
              <a:avLst/>
              <a:gdLst>
                <a:gd name="T0" fmla="*/ 922 w 1436"/>
                <a:gd name="T1" fmla="*/ 871 h 1408"/>
                <a:gd name="T2" fmla="*/ 1039 w 1436"/>
                <a:gd name="T3" fmla="*/ 699 h 1408"/>
                <a:gd name="T4" fmla="*/ 1134 w 1436"/>
                <a:gd name="T5" fmla="*/ 572 h 1408"/>
                <a:gd name="T6" fmla="*/ 1115 w 1436"/>
                <a:gd name="T7" fmla="*/ 408 h 1408"/>
                <a:gd name="T8" fmla="*/ 1048 w 1436"/>
                <a:gd name="T9" fmla="*/ 205 h 1408"/>
                <a:gd name="T10" fmla="*/ 484 w 1436"/>
                <a:gd name="T11" fmla="*/ 95 h 1408"/>
                <a:gd name="T12" fmla="*/ 322 w 1436"/>
                <a:gd name="T13" fmla="*/ 408 h 1408"/>
                <a:gd name="T14" fmla="*/ 302 w 1436"/>
                <a:gd name="T15" fmla="*/ 572 h 1408"/>
                <a:gd name="T16" fmla="*/ 398 w 1436"/>
                <a:gd name="T17" fmla="*/ 699 h 1408"/>
                <a:gd name="T18" fmla="*/ 514 w 1436"/>
                <a:gd name="T19" fmla="*/ 871 h 1408"/>
                <a:gd name="T20" fmla="*/ 6 w 1436"/>
                <a:gd name="T21" fmla="*/ 1275 h 1408"/>
                <a:gd name="T22" fmla="*/ 1383 w 1436"/>
                <a:gd name="T23" fmla="*/ 1408 h 1408"/>
                <a:gd name="T24" fmla="*/ 1027 w 1436"/>
                <a:gd name="T25" fmla="*/ 988 h 1408"/>
                <a:gd name="T26" fmla="*/ 1058 w 1436"/>
                <a:gd name="T27" fmla="*/ 399 h 1408"/>
                <a:gd name="T28" fmla="*/ 1020 w 1436"/>
                <a:gd name="T29" fmla="*/ 672 h 1408"/>
                <a:gd name="T30" fmla="*/ 1036 w 1436"/>
                <a:gd name="T31" fmla="*/ 411 h 1408"/>
                <a:gd name="T32" fmla="*/ 418 w 1436"/>
                <a:gd name="T33" fmla="*/ 672 h 1408"/>
                <a:gd name="T34" fmla="*/ 350 w 1436"/>
                <a:gd name="T35" fmla="*/ 422 h 1408"/>
                <a:gd name="T36" fmla="*/ 359 w 1436"/>
                <a:gd name="T37" fmla="*/ 408 h 1408"/>
                <a:gd name="T38" fmla="*/ 403 w 1436"/>
                <a:gd name="T39" fmla="*/ 413 h 1408"/>
                <a:gd name="T40" fmla="*/ 443 w 1436"/>
                <a:gd name="T41" fmla="*/ 470 h 1408"/>
                <a:gd name="T42" fmla="*/ 442 w 1436"/>
                <a:gd name="T43" fmla="*/ 367 h 1408"/>
                <a:gd name="T44" fmla="*/ 478 w 1436"/>
                <a:gd name="T45" fmla="*/ 253 h 1408"/>
                <a:gd name="T46" fmla="*/ 726 w 1436"/>
                <a:gd name="T47" fmla="*/ 234 h 1408"/>
                <a:gd name="T48" fmla="*/ 959 w 1436"/>
                <a:gd name="T49" fmla="*/ 254 h 1408"/>
                <a:gd name="T50" fmla="*/ 997 w 1436"/>
                <a:gd name="T51" fmla="*/ 351 h 1408"/>
                <a:gd name="T52" fmla="*/ 996 w 1436"/>
                <a:gd name="T53" fmla="*/ 396 h 1408"/>
                <a:gd name="T54" fmla="*/ 881 w 1436"/>
                <a:gd name="T55" fmla="*/ 675 h 1408"/>
                <a:gd name="T56" fmla="*/ 716 w 1436"/>
                <a:gd name="T57" fmla="*/ 642 h 1408"/>
                <a:gd name="T58" fmla="*/ 545 w 1436"/>
                <a:gd name="T59" fmla="*/ 681 h 1408"/>
                <a:gd name="T60" fmla="*/ 858 w 1436"/>
                <a:gd name="T61" fmla="*/ 765 h 1408"/>
                <a:gd name="T62" fmla="*/ 719 w 1436"/>
                <a:gd name="T63" fmla="*/ 833 h 1408"/>
                <a:gd name="T64" fmla="*/ 659 w 1436"/>
                <a:gd name="T65" fmla="*/ 854 h 1408"/>
                <a:gd name="T66" fmla="*/ 716 w 1436"/>
                <a:gd name="T67" fmla="*/ 690 h 1408"/>
                <a:gd name="T68" fmla="*/ 721 w 1436"/>
                <a:gd name="T69" fmla="*/ 1316 h 1408"/>
                <a:gd name="T70" fmla="*/ 556 w 1436"/>
                <a:gd name="T71" fmla="*/ 906 h 1408"/>
                <a:gd name="T72" fmla="*/ 716 w 1436"/>
                <a:gd name="T73" fmla="*/ 968 h 1408"/>
                <a:gd name="T74" fmla="*/ 728 w 1436"/>
                <a:gd name="T75" fmla="*/ 969 h 1408"/>
                <a:gd name="T76" fmla="*/ 993 w 1436"/>
                <a:gd name="T77" fmla="*/ 102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1408">
                  <a:moveTo>
                    <a:pt x="1027" y="988"/>
                  </a:moveTo>
                  <a:cubicBezTo>
                    <a:pt x="961" y="962"/>
                    <a:pt x="932" y="921"/>
                    <a:pt x="922" y="871"/>
                  </a:cubicBezTo>
                  <a:cubicBezTo>
                    <a:pt x="954" y="841"/>
                    <a:pt x="982" y="805"/>
                    <a:pt x="999" y="767"/>
                  </a:cubicBezTo>
                  <a:cubicBezTo>
                    <a:pt x="1014" y="746"/>
                    <a:pt x="1027" y="723"/>
                    <a:pt x="1039" y="699"/>
                  </a:cubicBezTo>
                  <a:cubicBezTo>
                    <a:pt x="1061" y="692"/>
                    <a:pt x="1080" y="678"/>
                    <a:pt x="1095" y="659"/>
                  </a:cubicBezTo>
                  <a:cubicBezTo>
                    <a:pt x="1114" y="635"/>
                    <a:pt x="1127" y="604"/>
                    <a:pt x="1134" y="572"/>
                  </a:cubicBezTo>
                  <a:cubicBezTo>
                    <a:pt x="1141" y="540"/>
                    <a:pt x="1142" y="505"/>
                    <a:pt x="1137" y="473"/>
                  </a:cubicBezTo>
                  <a:cubicBezTo>
                    <a:pt x="1133" y="450"/>
                    <a:pt x="1126" y="428"/>
                    <a:pt x="1115" y="408"/>
                  </a:cubicBezTo>
                  <a:cubicBezTo>
                    <a:pt x="1117" y="400"/>
                    <a:pt x="1118" y="389"/>
                    <a:pt x="1117" y="377"/>
                  </a:cubicBezTo>
                  <a:cubicBezTo>
                    <a:pt x="1110" y="324"/>
                    <a:pt x="1085" y="262"/>
                    <a:pt x="1048" y="205"/>
                  </a:cubicBezTo>
                  <a:cubicBezTo>
                    <a:pt x="1014" y="92"/>
                    <a:pt x="890" y="0"/>
                    <a:pt x="719" y="0"/>
                  </a:cubicBezTo>
                  <a:cubicBezTo>
                    <a:pt x="608" y="0"/>
                    <a:pt x="532" y="38"/>
                    <a:pt x="484" y="95"/>
                  </a:cubicBezTo>
                  <a:cubicBezTo>
                    <a:pt x="398" y="167"/>
                    <a:pt x="332" y="285"/>
                    <a:pt x="320" y="377"/>
                  </a:cubicBezTo>
                  <a:cubicBezTo>
                    <a:pt x="319" y="389"/>
                    <a:pt x="320" y="400"/>
                    <a:pt x="322" y="408"/>
                  </a:cubicBezTo>
                  <a:cubicBezTo>
                    <a:pt x="311" y="427"/>
                    <a:pt x="303" y="450"/>
                    <a:pt x="300" y="473"/>
                  </a:cubicBezTo>
                  <a:cubicBezTo>
                    <a:pt x="294" y="505"/>
                    <a:pt x="295" y="540"/>
                    <a:pt x="302" y="572"/>
                  </a:cubicBezTo>
                  <a:cubicBezTo>
                    <a:pt x="309" y="604"/>
                    <a:pt x="323" y="635"/>
                    <a:pt x="342" y="659"/>
                  </a:cubicBezTo>
                  <a:cubicBezTo>
                    <a:pt x="357" y="678"/>
                    <a:pt x="376" y="692"/>
                    <a:pt x="398" y="699"/>
                  </a:cubicBezTo>
                  <a:cubicBezTo>
                    <a:pt x="410" y="725"/>
                    <a:pt x="424" y="749"/>
                    <a:pt x="440" y="771"/>
                  </a:cubicBezTo>
                  <a:cubicBezTo>
                    <a:pt x="458" y="807"/>
                    <a:pt x="484" y="841"/>
                    <a:pt x="514" y="871"/>
                  </a:cubicBezTo>
                  <a:cubicBezTo>
                    <a:pt x="504" y="921"/>
                    <a:pt x="476" y="962"/>
                    <a:pt x="409" y="988"/>
                  </a:cubicBezTo>
                  <a:cubicBezTo>
                    <a:pt x="239" y="1055"/>
                    <a:pt x="0" y="1074"/>
                    <a:pt x="6" y="1275"/>
                  </a:cubicBezTo>
                  <a:cubicBezTo>
                    <a:pt x="7" y="1318"/>
                    <a:pt x="25" y="1364"/>
                    <a:pt x="54" y="1408"/>
                  </a:cubicBezTo>
                  <a:cubicBezTo>
                    <a:pt x="1383" y="1408"/>
                    <a:pt x="1383" y="1408"/>
                    <a:pt x="1383" y="1408"/>
                  </a:cubicBezTo>
                  <a:cubicBezTo>
                    <a:pt x="1411" y="1364"/>
                    <a:pt x="1430" y="1318"/>
                    <a:pt x="1431" y="1275"/>
                  </a:cubicBezTo>
                  <a:cubicBezTo>
                    <a:pt x="1436" y="1074"/>
                    <a:pt x="1197" y="1055"/>
                    <a:pt x="1027" y="988"/>
                  </a:cubicBezTo>
                  <a:close/>
                  <a:moveTo>
                    <a:pt x="1036" y="411"/>
                  </a:moveTo>
                  <a:cubicBezTo>
                    <a:pt x="1042" y="403"/>
                    <a:pt x="1050" y="399"/>
                    <a:pt x="1058" y="399"/>
                  </a:cubicBezTo>
                  <a:cubicBezTo>
                    <a:pt x="1065" y="399"/>
                    <a:pt x="1071" y="402"/>
                    <a:pt x="1076" y="406"/>
                  </a:cubicBezTo>
                  <a:cubicBezTo>
                    <a:pt x="1139" y="480"/>
                    <a:pt x="1109" y="654"/>
                    <a:pt x="1020" y="672"/>
                  </a:cubicBezTo>
                  <a:cubicBezTo>
                    <a:pt x="1020" y="670"/>
                    <a:pt x="1019" y="668"/>
                    <a:pt x="1019" y="665"/>
                  </a:cubicBezTo>
                  <a:cubicBezTo>
                    <a:pt x="1009" y="520"/>
                    <a:pt x="1011" y="454"/>
                    <a:pt x="1036" y="411"/>
                  </a:cubicBezTo>
                  <a:close/>
                  <a:moveTo>
                    <a:pt x="418" y="665"/>
                  </a:moveTo>
                  <a:cubicBezTo>
                    <a:pt x="418" y="668"/>
                    <a:pt x="418" y="670"/>
                    <a:pt x="418" y="672"/>
                  </a:cubicBezTo>
                  <a:cubicBezTo>
                    <a:pt x="334" y="657"/>
                    <a:pt x="303" y="505"/>
                    <a:pt x="348" y="424"/>
                  </a:cubicBezTo>
                  <a:cubicBezTo>
                    <a:pt x="349" y="423"/>
                    <a:pt x="349" y="423"/>
                    <a:pt x="350" y="422"/>
                  </a:cubicBezTo>
                  <a:cubicBezTo>
                    <a:pt x="350" y="421"/>
                    <a:pt x="350" y="421"/>
                    <a:pt x="350" y="421"/>
                  </a:cubicBezTo>
                  <a:cubicBezTo>
                    <a:pt x="352" y="417"/>
                    <a:pt x="355" y="412"/>
                    <a:pt x="359" y="408"/>
                  </a:cubicBezTo>
                  <a:cubicBezTo>
                    <a:pt x="364" y="403"/>
                    <a:pt x="371" y="399"/>
                    <a:pt x="379" y="399"/>
                  </a:cubicBezTo>
                  <a:cubicBezTo>
                    <a:pt x="388" y="399"/>
                    <a:pt x="396" y="404"/>
                    <a:pt x="403" y="413"/>
                  </a:cubicBezTo>
                  <a:cubicBezTo>
                    <a:pt x="427" y="457"/>
                    <a:pt x="429" y="522"/>
                    <a:pt x="418" y="665"/>
                  </a:cubicBezTo>
                  <a:close/>
                  <a:moveTo>
                    <a:pt x="443" y="470"/>
                  </a:moveTo>
                  <a:cubicBezTo>
                    <a:pt x="441" y="435"/>
                    <a:pt x="441" y="401"/>
                    <a:pt x="442" y="375"/>
                  </a:cubicBezTo>
                  <a:cubicBezTo>
                    <a:pt x="442" y="372"/>
                    <a:pt x="442" y="370"/>
                    <a:pt x="442" y="367"/>
                  </a:cubicBezTo>
                  <a:cubicBezTo>
                    <a:pt x="446" y="325"/>
                    <a:pt x="456" y="288"/>
                    <a:pt x="475" y="258"/>
                  </a:cubicBezTo>
                  <a:cubicBezTo>
                    <a:pt x="476" y="256"/>
                    <a:pt x="477" y="255"/>
                    <a:pt x="478" y="253"/>
                  </a:cubicBezTo>
                  <a:cubicBezTo>
                    <a:pt x="503" y="218"/>
                    <a:pt x="530" y="201"/>
                    <a:pt x="600" y="219"/>
                  </a:cubicBezTo>
                  <a:cubicBezTo>
                    <a:pt x="636" y="229"/>
                    <a:pt x="679" y="234"/>
                    <a:pt x="726" y="234"/>
                  </a:cubicBezTo>
                  <a:cubicBezTo>
                    <a:pt x="773" y="234"/>
                    <a:pt x="816" y="229"/>
                    <a:pt x="852" y="219"/>
                  </a:cubicBezTo>
                  <a:cubicBezTo>
                    <a:pt x="917" y="202"/>
                    <a:pt x="933" y="219"/>
                    <a:pt x="959" y="254"/>
                  </a:cubicBezTo>
                  <a:cubicBezTo>
                    <a:pt x="960" y="254"/>
                    <a:pt x="960" y="255"/>
                    <a:pt x="961" y="256"/>
                  </a:cubicBezTo>
                  <a:cubicBezTo>
                    <a:pt x="980" y="282"/>
                    <a:pt x="992" y="315"/>
                    <a:pt x="997" y="351"/>
                  </a:cubicBezTo>
                  <a:cubicBezTo>
                    <a:pt x="996" y="358"/>
                    <a:pt x="995" y="365"/>
                    <a:pt x="996" y="375"/>
                  </a:cubicBezTo>
                  <a:cubicBezTo>
                    <a:pt x="996" y="382"/>
                    <a:pt x="996" y="389"/>
                    <a:pt x="996" y="396"/>
                  </a:cubicBezTo>
                  <a:cubicBezTo>
                    <a:pt x="998" y="517"/>
                    <a:pt x="971" y="729"/>
                    <a:pt x="887" y="681"/>
                  </a:cubicBezTo>
                  <a:cubicBezTo>
                    <a:pt x="885" y="679"/>
                    <a:pt x="883" y="677"/>
                    <a:pt x="881" y="675"/>
                  </a:cubicBezTo>
                  <a:cubicBezTo>
                    <a:pt x="850" y="651"/>
                    <a:pt x="797" y="629"/>
                    <a:pt x="716" y="642"/>
                  </a:cubicBezTo>
                  <a:cubicBezTo>
                    <a:pt x="716" y="642"/>
                    <a:pt x="716" y="642"/>
                    <a:pt x="716" y="642"/>
                  </a:cubicBezTo>
                  <a:cubicBezTo>
                    <a:pt x="635" y="629"/>
                    <a:pt x="582" y="651"/>
                    <a:pt x="551" y="675"/>
                  </a:cubicBezTo>
                  <a:cubicBezTo>
                    <a:pt x="549" y="677"/>
                    <a:pt x="546" y="679"/>
                    <a:pt x="545" y="681"/>
                  </a:cubicBezTo>
                  <a:cubicBezTo>
                    <a:pt x="476" y="720"/>
                    <a:pt x="449" y="586"/>
                    <a:pt x="443" y="470"/>
                  </a:cubicBezTo>
                  <a:close/>
                  <a:moveTo>
                    <a:pt x="858" y="765"/>
                  </a:moveTo>
                  <a:cubicBezTo>
                    <a:pt x="858" y="802"/>
                    <a:pt x="833" y="836"/>
                    <a:pt x="779" y="854"/>
                  </a:cubicBezTo>
                  <a:cubicBezTo>
                    <a:pt x="756" y="862"/>
                    <a:pt x="741" y="833"/>
                    <a:pt x="719" y="833"/>
                  </a:cubicBezTo>
                  <a:cubicBezTo>
                    <a:pt x="718" y="833"/>
                    <a:pt x="717" y="833"/>
                    <a:pt x="716" y="833"/>
                  </a:cubicBezTo>
                  <a:cubicBezTo>
                    <a:pt x="695" y="836"/>
                    <a:pt x="680" y="862"/>
                    <a:pt x="659" y="854"/>
                  </a:cubicBezTo>
                  <a:cubicBezTo>
                    <a:pt x="601" y="835"/>
                    <a:pt x="571" y="797"/>
                    <a:pt x="574" y="759"/>
                  </a:cubicBezTo>
                  <a:cubicBezTo>
                    <a:pt x="578" y="714"/>
                    <a:pt x="647" y="690"/>
                    <a:pt x="716" y="690"/>
                  </a:cubicBezTo>
                  <a:cubicBezTo>
                    <a:pt x="787" y="690"/>
                    <a:pt x="858" y="714"/>
                    <a:pt x="858" y="765"/>
                  </a:cubicBezTo>
                  <a:close/>
                  <a:moveTo>
                    <a:pt x="721" y="1316"/>
                  </a:moveTo>
                  <a:cubicBezTo>
                    <a:pt x="607" y="1271"/>
                    <a:pt x="467" y="1193"/>
                    <a:pt x="448" y="1027"/>
                  </a:cubicBezTo>
                  <a:cubicBezTo>
                    <a:pt x="502" y="1008"/>
                    <a:pt x="536" y="962"/>
                    <a:pt x="556" y="906"/>
                  </a:cubicBezTo>
                  <a:cubicBezTo>
                    <a:pt x="609" y="945"/>
                    <a:pt x="666" y="969"/>
                    <a:pt x="710" y="969"/>
                  </a:cubicBezTo>
                  <a:cubicBezTo>
                    <a:pt x="712" y="969"/>
                    <a:pt x="714" y="969"/>
                    <a:pt x="716" y="968"/>
                  </a:cubicBezTo>
                  <a:cubicBezTo>
                    <a:pt x="717" y="968"/>
                    <a:pt x="718" y="968"/>
                    <a:pt x="719" y="968"/>
                  </a:cubicBezTo>
                  <a:cubicBezTo>
                    <a:pt x="722" y="968"/>
                    <a:pt x="725" y="969"/>
                    <a:pt x="728" y="969"/>
                  </a:cubicBezTo>
                  <a:cubicBezTo>
                    <a:pt x="772" y="969"/>
                    <a:pt x="831" y="944"/>
                    <a:pt x="884" y="904"/>
                  </a:cubicBezTo>
                  <a:cubicBezTo>
                    <a:pt x="904" y="960"/>
                    <a:pt x="939" y="1008"/>
                    <a:pt x="993" y="1027"/>
                  </a:cubicBezTo>
                  <a:cubicBezTo>
                    <a:pt x="974" y="1193"/>
                    <a:pt x="834" y="1271"/>
                    <a:pt x="721" y="1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47834" y="1395224"/>
            <a:ext cx="715674" cy="776856"/>
            <a:chOff x="7410926" y="2235790"/>
            <a:chExt cx="1413758" cy="1534619"/>
          </a:xfrm>
        </p:grpSpPr>
        <p:sp>
          <p:nvSpPr>
            <p:cNvPr id="101" name="Freeform 100"/>
            <p:cNvSpPr/>
            <p:nvPr/>
          </p:nvSpPr>
          <p:spPr>
            <a:xfrm>
              <a:off x="7718425" y="2524125"/>
              <a:ext cx="800100" cy="1208195"/>
            </a:xfrm>
            <a:custGeom>
              <a:avLst/>
              <a:gdLst>
                <a:gd name="connsiteX0" fmla="*/ 358775 w 800100"/>
                <a:gd name="connsiteY0" fmla="*/ 57150 h 1208195"/>
                <a:gd name="connsiteX1" fmla="*/ 311150 w 800100"/>
                <a:gd name="connsiteY1" fmla="*/ 50800 h 1208195"/>
                <a:gd name="connsiteX2" fmla="*/ 292100 w 800100"/>
                <a:gd name="connsiteY2" fmla="*/ 44450 h 1208195"/>
                <a:gd name="connsiteX3" fmla="*/ 200025 w 800100"/>
                <a:gd name="connsiteY3" fmla="*/ 47625 h 1208195"/>
                <a:gd name="connsiteX4" fmla="*/ 190500 w 800100"/>
                <a:gd name="connsiteY4" fmla="*/ 50800 h 1208195"/>
                <a:gd name="connsiteX5" fmla="*/ 171450 w 800100"/>
                <a:gd name="connsiteY5" fmla="*/ 63500 h 1208195"/>
                <a:gd name="connsiteX6" fmla="*/ 158750 w 800100"/>
                <a:gd name="connsiteY6" fmla="*/ 82550 h 1208195"/>
                <a:gd name="connsiteX7" fmla="*/ 152400 w 800100"/>
                <a:gd name="connsiteY7" fmla="*/ 114300 h 1208195"/>
                <a:gd name="connsiteX8" fmla="*/ 136525 w 800100"/>
                <a:gd name="connsiteY8" fmla="*/ 133350 h 1208195"/>
                <a:gd name="connsiteX9" fmla="*/ 127000 w 800100"/>
                <a:gd name="connsiteY9" fmla="*/ 139700 h 1208195"/>
                <a:gd name="connsiteX10" fmla="*/ 120650 w 800100"/>
                <a:gd name="connsiteY10" fmla="*/ 149225 h 1208195"/>
                <a:gd name="connsiteX11" fmla="*/ 101600 w 800100"/>
                <a:gd name="connsiteY11" fmla="*/ 165100 h 1208195"/>
                <a:gd name="connsiteX12" fmla="*/ 88900 w 800100"/>
                <a:gd name="connsiteY12" fmla="*/ 184150 h 1208195"/>
                <a:gd name="connsiteX13" fmla="*/ 82550 w 800100"/>
                <a:gd name="connsiteY13" fmla="*/ 193675 h 1208195"/>
                <a:gd name="connsiteX14" fmla="*/ 76200 w 800100"/>
                <a:gd name="connsiteY14" fmla="*/ 203200 h 1208195"/>
                <a:gd name="connsiteX15" fmla="*/ 73025 w 800100"/>
                <a:gd name="connsiteY15" fmla="*/ 212725 h 1208195"/>
                <a:gd name="connsiteX16" fmla="*/ 57150 w 800100"/>
                <a:gd name="connsiteY16" fmla="*/ 231775 h 1208195"/>
                <a:gd name="connsiteX17" fmla="*/ 47625 w 800100"/>
                <a:gd name="connsiteY17" fmla="*/ 238125 h 1208195"/>
                <a:gd name="connsiteX18" fmla="*/ 41275 w 800100"/>
                <a:gd name="connsiteY18" fmla="*/ 247650 h 1208195"/>
                <a:gd name="connsiteX19" fmla="*/ 31750 w 800100"/>
                <a:gd name="connsiteY19" fmla="*/ 250825 h 1208195"/>
                <a:gd name="connsiteX20" fmla="*/ 19050 w 800100"/>
                <a:gd name="connsiteY20" fmla="*/ 269875 h 1208195"/>
                <a:gd name="connsiteX21" fmla="*/ 9525 w 800100"/>
                <a:gd name="connsiteY21" fmla="*/ 301625 h 1208195"/>
                <a:gd name="connsiteX22" fmla="*/ 6350 w 800100"/>
                <a:gd name="connsiteY22" fmla="*/ 311150 h 1208195"/>
                <a:gd name="connsiteX23" fmla="*/ 3175 w 800100"/>
                <a:gd name="connsiteY23" fmla="*/ 346075 h 1208195"/>
                <a:gd name="connsiteX24" fmla="*/ 0 w 800100"/>
                <a:gd name="connsiteY24" fmla="*/ 355600 h 1208195"/>
                <a:gd name="connsiteX25" fmla="*/ 3175 w 800100"/>
                <a:gd name="connsiteY25" fmla="*/ 403225 h 1208195"/>
                <a:gd name="connsiteX26" fmla="*/ 12700 w 800100"/>
                <a:gd name="connsiteY26" fmla="*/ 434975 h 1208195"/>
                <a:gd name="connsiteX27" fmla="*/ 22225 w 800100"/>
                <a:gd name="connsiteY27" fmla="*/ 466725 h 1208195"/>
                <a:gd name="connsiteX28" fmla="*/ 31750 w 800100"/>
                <a:gd name="connsiteY28" fmla="*/ 485775 h 1208195"/>
                <a:gd name="connsiteX29" fmla="*/ 34925 w 800100"/>
                <a:gd name="connsiteY29" fmla="*/ 495300 h 1208195"/>
                <a:gd name="connsiteX30" fmla="*/ 73025 w 800100"/>
                <a:gd name="connsiteY30" fmla="*/ 520700 h 1208195"/>
                <a:gd name="connsiteX31" fmla="*/ 92075 w 800100"/>
                <a:gd name="connsiteY31" fmla="*/ 533400 h 1208195"/>
                <a:gd name="connsiteX32" fmla="*/ 101600 w 800100"/>
                <a:gd name="connsiteY32" fmla="*/ 539750 h 1208195"/>
                <a:gd name="connsiteX33" fmla="*/ 111125 w 800100"/>
                <a:gd name="connsiteY33" fmla="*/ 558800 h 1208195"/>
                <a:gd name="connsiteX34" fmla="*/ 117475 w 800100"/>
                <a:gd name="connsiteY34" fmla="*/ 568325 h 1208195"/>
                <a:gd name="connsiteX35" fmla="*/ 120650 w 800100"/>
                <a:gd name="connsiteY35" fmla="*/ 577850 h 1208195"/>
                <a:gd name="connsiteX36" fmla="*/ 136525 w 800100"/>
                <a:gd name="connsiteY36" fmla="*/ 600075 h 1208195"/>
                <a:gd name="connsiteX37" fmla="*/ 142875 w 800100"/>
                <a:gd name="connsiteY37" fmla="*/ 619125 h 1208195"/>
                <a:gd name="connsiteX38" fmla="*/ 152400 w 800100"/>
                <a:gd name="connsiteY38" fmla="*/ 628650 h 1208195"/>
                <a:gd name="connsiteX39" fmla="*/ 171450 w 800100"/>
                <a:gd name="connsiteY39" fmla="*/ 641350 h 1208195"/>
                <a:gd name="connsiteX40" fmla="*/ 180975 w 800100"/>
                <a:gd name="connsiteY40" fmla="*/ 647700 h 1208195"/>
                <a:gd name="connsiteX41" fmla="*/ 190500 w 800100"/>
                <a:gd name="connsiteY41" fmla="*/ 654050 h 1208195"/>
                <a:gd name="connsiteX42" fmla="*/ 209550 w 800100"/>
                <a:gd name="connsiteY42" fmla="*/ 676275 h 1208195"/>
                <a:gd name="connsiteX43" fmla="*/ 222250 w 800100"/>
                <a:gd name="connsiteY43" fmla="*/ 695325 h 1208195"/>
                <a:gd name="connsiteX44" fmla="*/ 219075 w 800100"/>
                <a:gd name="connsiteY44" fmla="*/ 742950 h 1208195"/>
                <a:gd name="connsiteX45" fmla="*/ 212725 w 800100"/>
                <a:gd name="connsiteY45" fmla="*/ 762000 h 1208195"/>
                <a:gd name="connsiteX46" fmla="*/ 193675 w 800100"/>
                <a:gd name="connsiteY46" fmla="*/ 777875 h 1208195"/>
                <a:gd name="connsiteX47" fmla="*/ 190500 w 800100"/>
                <a:gd name="connsiteY47" fmla="*/ 787400 h 1208195"/>
                <a:gd name="connsiteX48" fmla="*/ 180975 w 800100"/>
                <a:gd name="connsiteY48" fmla="*/ 793750 h 1208195"/>
                <a:gd name="connsiteX49" fmla="*/ 171450 w 800100"/>
                <a:gd name="connsiteY49" fmla="*/ 803275 h 1208195"/>
                <a:gd name="connsiteX50" fmla="*/ 158750 w 800100"/>
                <a:gd name="connsiteY50" fmla="*/ 822325 h 1208195"/>
                <a:gd name="connsiteX51" fmla="*/ 149225 w 800100"/>
                <a:gd name="connsiteY51" fmla="*/ 831850 h 1208195"/>
                <a:gd name="connsiteX52" fmla="*/ 136525 w 800100"/>
                <a:gd name="connsiteY52" fmla="*/ 854075 h 1208195"/>
                <a:gd name="connsiteX53" fmla="*/ 127000 w 800100"/>
                <a:gd name="connsiteY53" fmla="*/ 860425 h 1208195"/>
                <a:gd name="connsiteX54" fmla="*/ 104775 w 800100"/>
                <a:gd name="connsiteY54" fmla="*/ 889000 h 1208195"/>
                <a:gd name="connsiteX55" fmla="*/ 101600 w 800100"/>
                <a:gd name="connsiteY55" fmla="*/ 898525 h 1208195"/>
                <a:gd name="connsiteX56" fmla="*/ 107950 w 800100"/>
                <a:gd name="connsiteY56" fmla="*/ 968375 h 1208195"/>
                <a:gd name="connsiteX57" fmla="*/ 114300 w 800100"/>
                <a:gd name="connsiteY57" fmla="*/ 981075 h 1208195"/>
                <a:gd name="connsiteX58" fmla="*/ 120650 w 800100"/>
                <a:gd name="connsiteY58" fmla="*/ 996950 h 1208195"/>
                <a:gd name="connsiteX59" fmla="*/ 123825 w 800100"/>
                <a:gd name="connsiteY59" fmla="*/ 1006475 h 1208195"/>
                <a:gd name="connsiteX60" fmla="*/ 130175 w 800100"/>
                <a:gd name="connsiteY60" fmla="*/ 1016000 h 1208195"/>
                <a:gd name="connsiteX61" fmla="*/ 136525 w 800100"/>
                <a:gd name="connsiteY61" fmla="*/ 1035050 h 1208195"/>
                <a:gd name="connsiteX62" fmla="*/ 142875 w 800100"/>
                <a:gd name="connsiteY62" fmla="*/ 1044575 h 1208195"/>
                <a:gd name="connsiteX63" fmla="*/ 152400 w 800100"/>
                <a:gd name="connsiteY63" fmla="*/ 1066800 h 1208195"/>
                <a:gd name="connsiteX64" fmla="*/ 168275 w 800100"/>
                <a:gd name="connsiteY64" fmla="*/ 1085850 h 1208195"/>
                <a:gd name="connsiteX65" fmla="*/ 180975 w 800100"/>
                <a:gd name="connsiteY65" fmla="*/ 1104900 h 1208195"/>
                <a:gd name="connsiteX66" fmla="*/ 190500 w 800100"/>
                <a:gd name="connsiteY66" fmla="*/ 1111250 h 1208195"/>
                <a:gd name="connsiteX67" fmla="*/ 200025 w 800100"/>
                <a:gd name="connsiteY67" fmla="*/ 1120775 h 1208195"/>
                <a:gd name="connsiteX68" fmla="*/ 209550 w 800100"/>
                <a:gd name="connsiteY68" fmla="*/ 1123950 h 1208195"/>
                <a:gd name="connsiteX69" fmla="*/ 228600 w 800100"/>
                <a:gd name="connsiteY69" fmla="*/ 1136650 h 1208195"/>
                <a:gd name="connsiteX70" fmla="*/ 247650 w 800100"/>
                <a:gd name="connsiteY70" fmla="*/ 1149350 h 1208195"/>
                <a:gd name="connsiteX71" fmla="*/ 257175 w 800100"/>
                <a:gd name="connsiteY71" fmla="*/ 1155700 h 1208195"/>
                <a:gd name="connsiteX72" fmla="*/ 279400 w 800100"/>
                <a:gd name="connsiteY72" fmla="*/ 1165225 h 1208195"/>
                <a:gd name="connsiteX73" fmla="*/ 288925 w 800100"/>
                <a:gd name="connsiteY73" fmla="*/ 1171575 h 1208195"/>
                <a:gd name="connsiteX74" fmla="*/ 307975 w 800100"/>
                <a:gd name="connsiteY74" fmla="*/ 1177925 h 1208195"/>
                <a:gd name="connsiteX75" fmla="*/ 320675 w 800100"/>
                <a:gd name="connsiteY75" fmla="*/ 1184275 h 1208195"/>
                <a:gd name="connsiteX76" fmla="*/ 342900 w 800100"/>
                <a:gd name="connsiteY76" fmla="*/ 1187450 h 1208195"/>
                <a:gd name="connsiteX77" fmla="*/ 368300 w 800100"/>
                <a:gd name="connsiteY77" fmla="*/ 1193800 h 1208195"/>
                <a:gd name="connsiteX78" fmla="*/ 419100 w 800100"/>
                <a:gd name="connsiteY78" fmla="*/ 1200150 h 1208195"/>
                <a:gd name="connsiteX79" fmla="*/ 533400 w 800100"/>
                <a:gd name="connsiteY79" fmla="*/ 1203325 h 1208195"/>
                <a:gd name="connsiteX80" fmla="*/ 577850 w 800100"/>
                <a:gd name="connsiteY80" fmla="*/ 1190625 h 1208195"/>
                <a:gd name="connsiteX81" fmla="*/ 619125 w 800100"/>
                <a:gd name="connsiteY81" fmla="*/ 1174750 h 1208195"/>
                <a:gd name="connsiteX82" fmla="*/ 635000 w 800100"/>
                <a:gd name="connsiteY82" fmla="*/ 1171575 h 1208195"/>
                <a:gd name="connsiteX83" fmla="*/ 688975 w 800100"/>
                <a:gd name="connsiteY83" fmla="*/ 1123950 h 1208195"/>
                <a:gd name="connsiteX84" fmla="*/ 698500 w 800100"/>
                <a:gd name="connsiteY84" fmla="*/ 1114425 h 1208195"/>
                <a:gd name="connsiteX85" fmla="*/ 714375 w 800100"/>
                <a:gd name="connsiteY85" fmla="*/ 1092200 h 1208195"/>
                <a:gd name="connsiteX86" fmla="*/ 730250 w 800100"/>
                <a:gd name="connsiteY86" fmla="*/ 1060450 h 1208195"/>
                <a:gd name="connsiteX87" fmla="*/ 739775 w 800100"/>
                <a:gd name="connsiteY87" fmla="*/ 1041400 h 1208195"/>
                <a:gd name="connsiteX88" fmla="*/ 742950 w 800100"/>
                <a:gd name="connsiteY88" fmla="*/ 1028700 h 1208195"/>
                <a:gd name="connsiteX89" fmla="*/ 752475 w 800100"/>
                <a:gd name="connsiteY89" fmla="*/ 1000125 h 1208195"/>
                <a:gd name="connsiteX90" fmla="*/ 749300 w 800100"/>
                <a:gd name="connsiteY90" fmla="*/ 958850 h 1208195"/>
                <a:gd name="connsiteX91" fmla="*/ 739775 w 800100"/>
                <a:gd name="connsiteY91" fmla="*/ 942975 h 1208195"/>
                <a:gd name="connsiteX92" fmla="*/ 727075 w 800100"/>
                <a:gd name="connsiteY92" fmla="*/ 911225 h 1208195"/>
                <a:gd name="connsiteX93" fmla="*/ 717550 w 800100"/>
                <a:gd name="connsiteY93" fmla="*/ 892175 h 1208195"/>
                <a:gd name="connsiteX94" fmla="*/ 711200 w 800100"/>
                <a:gd name="connsiteY94" fmla="*/ 882650 h 1208195"/>
                <a:gd name="connsiteX95" fmla="*/ 698500 w 800100"/>
                <a:gd name="connsiteY95" fmla="*/ 860425 h 1208195"/>
                <a:gd name="connsiteX96" fmla="*/ 679450 w 800100"/>
                <a:gd name="connsiteY96" fmla="*/ 847725 h 1208195"/>
                <a:gd name="connsiteX97" fmla="*/ 669925 w 800100"/>
                <a:gd name="connsiteY97" fmla="*/ 841375 h 1208195"/>
                <a:gd name="connsiteX98" fmla="*/ 657225 w 800100"/>
                <a:gd name="connsiteY98" fmla="*/ 838200 h 1208195"/>
                <a:gd name="connsiteX99" fmla="*/ 638175 w 800100"/>
                <a:gd name="connsiteY99" fmla="*/ 828675 h 1208195"/>
                <a:gd name="connsiteX100" fmla="*/ 625475 w 800100"/>
                <a:gd name="connsiteY100" fmla="*/ 815975 h 1208195"/>
                <a:gd name="connsiteX101" fmla="*/ 615950 w 800100"/>
                <a:gd name="connsiteY101" fmla="*/ 809625 h 1208195"/>
                <a:gd name="connsiteX102" fmla="*/ 593725 w 800100"/>
                <a:gd name="connsiteY102" fmla="*/ 781050 h 1208195"/>
                <a:gd name="connsiteX103" fmla="*/ 581025 w 800100"/>
                <a:gd name="connsiteY103" fmla="*/ 752475 h 1208195"/>
                <a:gd name="connsiteX104" fmla="*/ 577850 w 800100"/>
                <a:gd name="connsiteY104" fmla="*/ 739775 h 1208195"/>
                <a:gd name="connsiteX105" fmla="*/ 571500 w 800100"/>
                <a:gd name="connsiteY105" fmla="*/ 720725 h 1208195"/>
                <a:gd name="connsiteX106" fmla="*/ 574675 w 800100"/>
                <a:gd name="connsiteY106" fmla="*/ 698500 h 1208195"/>
                <a:gd name="connsiteX107" fmla="*/ 577850 w 800100"/>
                <a:gd name="connsiteY107" fmla="*/ 688975 h 1208195"/>
                <a:gd name="connsiteX108" fmla="*/ 587375 w 800100"/>
                <a:gd name="connsiteY108" fmla="*/ 682625 h 1208195"/>
                <a:gd name="connsiteX109" fmla="*/ 603250 w 800100"/>
                <a:gd name="connsiteY109" fmla="*/ 669925 h 1208195"/>
                <a:gd name="connsiteX110" fmla="*/ 609600 w 800100"/>
                <a:gd name="connsiteY110" fmla="*/ 660400 h 1208195"/>
                <a:gd name="connsiteX111" fmla="*/ 619125 w 800100"/>
                <a:gd name="connsiteY111" fmla="*/ 654050 h 1208195"/>
                <a:gd name="connsiteX112" fmla="*/ 638175 w 800100"/>
                <a:gd name="connsiteY112" fmla="*/ 635000 h 1208195"/>
                <a:gd name="connsiteX113" fmla="*/ 644525 w 800100"/>
                <a:gd name="connsiteY113" fmla="*/ 625475 h 1208195"/>
                <a:gd name="connsiteX114" fmla="*/ 654050 w 800100"/>
                <a:gd name="connsiteY114" fmla="*/ 619125 h 1208195"/>
                <a:gd name="connsiteX115" fmla="*/ 657225 w 800100"/>
                <a:gd name="connsiteY115" fmla="*/ 606425 h 1208195"/>
                <a:gd name="connsiteX116" fmla="*/ 673100 w 800100"/>
                <a:gd name="connsiteY116" fmla="*/ 587375 h 1208195"/>
                <a:gd name="connsiteX117" fmla="*/ 685800 w 800100"/>
                <a:gd name="connsiteY117" fmla="*/ 568325 h 1208195"/>
                <a:gd name="connsiteX118" fmla="*/ 692150 w 800100"/>
                <a:gd name="connsiteY118" fmla="*/ 558800 h 1208195"/>
                <a:gd name="connsiteX119" fmla="*/ 701675 w 800100"/>
                <a:gd name="connsiteY119" fmla="*/ 539750 h 1208195"/>
                <a:gd name="connsiteX120" fmla="*/ 720725 w 800100"/>
                <a:gd name="connsiteY120" fmla="*/ 523875 h 1208195"/>
                <a:gd name="connsiteX121" fmla="*/ 730250 w 800100"/>
                <a:gd name="connsiteY121" fmla="*/ 514350 h 1208195"/>
                <a:gd name="connsiteX122" fmla="*/ 739775 w 800100"/>
                <a:gd name="connsiteY122" fmla="*/ 511175 h 1208195"/>
                <a:gd name="connsiteX123" fmla="*/ 749300 w 800100"/>
                <a:gd name="connsiteY123" fmla="*/ 504825 h 1208195"/>
                <a:gd name="connsiteX124" fmla="*/ 771525 w 800100"/>
                <a:gd name="connsiteY124" fmla="*/ 488950 h 1208195"/>
                <a:gd name="connsiteX125" fmla="*/ 777875 w 800100"/>
                <a:gd name="connsiteY125" fmla="*/ 457200 h 1208195"/>
                <a:gd name="connsiteX126" fmla="*/ 787400 w 800100"/>
                <a:gd name="connsiteY126" fmla="*/ 438150 h 1208195"/>
                <a:gd name="connsiteX127" fmla="*/ 796925 w 800100"/>
                <a:gd name="connsiteY127" fmla="*/ 406400 h 1208195"/>
                <a:gd name="connsiteX128" fmla="*/ 800100 w 800100"/>
                <a:gd name="connsiteY128" fmla="*/ 396875 h 1208195"/>
                <a:gd name="connsiteX129" fmla="*/ 796925 w 800100"/>
                <a:gd name="connsiteY129" fmla="*/ 336550 h 1208195"/>
                <a:gd name="connsiteX130" fmla="*/ 790575 w 800100"/>
                <a:gd name="connsiteY130" fmla="*/ 311150 h 1208195"/>
                <a:gd name="connsiteX131" fmla="*/ 787400 w 800100"/>
                <a:gd name="connsiteY131" fmla="*/ 298450 h 1208195"/>
                <a:gd name="connsiteX132" fmla="*/ 781050 w 800100"/>
                <a:gd name="connsiteY132" fmla="*/ 279400 h 1208195"/>
                <a:gd name="connsiteX133" fmla="*/ 777875 w 800100"/>
                <a:gd name="connsiteY133" fmla="*/ 263525 h 1208195"/>
                <a:gd name="connsiteX134" fmla="*/ 749300 w 800100"/>
                <a:gd name="connsiteY134" fmla="*/ 228600 h 1208195"/>
                <a:gd name="connsiteX135" fmla="*/ 723900 w 800100"/>
                <a:gd name="connsiteY135" fmla="*/ 209550 h 1208195"/>
                <a:gd name="connsiteX136" fmla="*/ 704850 w 800100"/>
                <a:gd name="connsiteY136" fmla="*/ 193675 h 1208195"/>
                <a:gd name="connsiteX137" fmla="*/ 685800 w 800100"/>
                <a:gd name="connsiteY137" fmla="*/ 174625 h 1208195"/>
                <a:gd name="connsiteX138" fmla="*/ 663575 w 800100"/>
                <a:gd name="connsiteY138" fmla="*/ 158750 h 1208195"/>
                <a:gd name="connsiteX139" fmla="*/ 657225 w 800100"/>
                <a:gd name="connsiteY139" fmla="*/ 146050 h 1208195"/>
                <a:gd name="connsiteX140" fmla="*/ 650875 w 800100"/>
                <a:gd name="connsiteY140" fmla="*/ 107950 h 1208195"/>
                <a:gd name="connsiteX141" fmla="*/ 647700 w 800100"/>
                <a:gd name="connsiteY141" fmla="*/ 98425 h 1208195"/>
                <a:gd name="connsiteX142" fmla="*/ 641350 w 800100"/>
                <a:gd name="connsiteY142" fmla="*/ 73025 h 1208195"/>
                <a:gd name="connsiteX143" fmla="*/ 638175 w 800100"/>
                <a:gd name="connsiteY143" fmla="*/ 60325 h 1208195"/>
                <a:gd name="connsiteX144" fmla="*/ 635000 w 800100"/>
                <a:gd name="connsiteY144" fmla="*/ 47625 h 1208195"/>
                <a:gd name="connsiteX145" fmla="*/ 622300 w 800100"/>
                <a:gd name="connsiteY145" fmla="*/ 34925 h 1208195"/>
                <a:gd name="connsiteX146" fmla="*/ 612775 w 800100"/>
                <a:gd name="connsiteY146" fmla="*/ 22225 h 1208195"/>
                <a:gd name="connsiteX147" fmla="*/ 596900 w 800100"/>
                <a:gd name="connsiteY147" fmla="*/ 12700 h 1208195"/>
                <a:gd name="connsiteX148" fmla="*/ 577850 w 800100"/>
                <a:gd name="connsiteY148" fmla="*/ 0 h 1208195"/>
                <a:gd name="connsiteX149" fmla="*/ 463550 w 800100"/>
                <a:gd name="connsiteY149" fmla="*/ 3175 h 1208195"/>
                <a:gd name="connsiteX150" fmla="*/ 444500 w 800100"/>
                <a:gd name="connsiteY150" fmla="*/ 9525 h 1208195"/>
                <a:gd name="connsiteX151" fmla="*/ 425450 w 800100"/>
                <a:gd name="connsiteY151" fmla="*/ 22225 h 1208195"/>
                <a:gd name="connsiteX152" fmla="*/ 415925 w 800100"/>
                <a:gd name="connsiteY152" fmla="*/ 28575 h 1208195"/>
                <a:gd name="connsiteX153" fmla="*/ 371475 w 800100"/>
                <a:gd name="connsiteY153" fmla="*/ 38100 h 1208195"/>
                <a:gd name="connsiteX154" fmla="*/ 358775 w 800100"/>
                <a:gd name="connsiteY154" fmla="*/ 57150 h 12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800100" h="1208195">
                  <a:moveTo>
                    <a:pt x="358775" y="57150"/>
                  </a:moveTo>
                  <a:cubicBezTo>
                    <a:pt x="348721" y="59267"/>
                    <a:pt x="316328" y="51995"/>
                    <a:pt x="311150" y="50800"/>
                  </a:cubicBezTo>
                  <a:cubicBezTo>
                    <a:pt x="304628" y="49295"/>
                    <a:pt x="292100" y="44450"/>
                    <a:pt x="292100" y="44450"/>
                  </a:cubicBezTo>
                  <a:cubicBezTo>
                    <a:pt x="261408" y="45508"/>
                    <a:pt x="230675" y="45709"/>
                    <a:pt x="200025" y="47625"/>
                  </a:cubicBezTo>
                  <a:cubicBezTo>
                    <a:pt x="196685" y="47834"/>
                    <a:pt x="193426" y="49175"/>
                    <a:pt x="190500" y="50800"/>
                  </a:cubicBezTo>
                  <a:cubicBezTo>
                    <a:pt x="183829" y="54506"/>
                    <a:pt x="171450" y="63500"/>
                    <a:pt x="171450" y="63500"/>
                  </a:cubicBezTo>
                  <a:cubicBezTo>
                    <a:pt x="167217" y="69850"/>
                    <a:pt x="159829" y="74995"/>
                    <a:pt x="158750" y="82550"/>
                  </a:cubicBezTo>
                  <a:cubicBezTo>
                    <a:pt x="157580" y="90740"/>
                    <a:pt x="156833" y="105434"/>
                    <a:pt x="152400" y="114300"/>
                  </a:cubicBezTo>
                  <a:cubicBezTo>
                    <a:pt x="148832" y="121436"/>
                    <a:pt x="142544" y="128334"/>
                    <a:pt x="136525" y="133350"/>
                  </a:cubicBezTo>
                  <a:cubicBezTo>
                    <a:pt x="133594" y="135793"/>
                    <a:pt x="130175" y="137583"/>
                    <a:pt x="127000" y="139700"/>
                  </a:cubicBezTo>
                  <a:cubicBezTo>
                    <a:pt x="124883" y="142875"/>
                    <a:pt x="123348" y="146527"/>
                    <a:pt x="120650" y="149225"/>
                  </a:cubicBezTo>
                  <a:cubicBezTo>
                    <a:pt x="102306" y="167569"/>
                    <a:pt x="119805" y="141694"/>
                    <a:pt x="101600" y="165100"/>
                  </a:cubicBezTo>
                  <a:cubicBezTo>
                    <a:pt x="96915" y="171124"/>
                    <a:pt x="93133" y="177800"/>
                    <a:pt x="88900" y="184150"/>
                  </a:cubicBezTo>
                  <a:lnTo>
                    <a:pt x="82550" y="193675"/>
                  </a:lnTo>
                  <a:cubicBezTo>
                    <a:pt x="80433" y="196850"/>
                    <a:pt x="77407" y="199580"/>
                    <a:pt x="76200" y="203200"/>
                  </a:cubicBezTo>
                  <a:cubicBezTo>
                    <a:pt x="75142" y="206375"/>
                    <a:pt x="74522" y="209732"/>
                    <a:pt x="73025" y="212725"/>
                  </a:cubicBezTo>
                  <a:cubicBezTo>
                    <a:pt x="69457" y="219861"/>
                    <a:pt x="63169" y="226759"/>
                    <a:pt x="57150" y="231775"/>
                  </a:cubicBezTo>
                  <a:cubicBezTo>
                    <a:pt x="54219" y="234218"/>
                    <a:pt x="50800" y="236008"/>
                    <a:pt x="47625" y="238125"/>
                  </a:cubicBezTo>
                  <a:cubicBezTo>
                    <a:pt x="45508" y="241300"/>
                    <a:pt x="44255" y="245266"/>
                    <a:pt x="41275" y="247650"/>
                  </a:cubicBezTo>
                  <a:cubicBezTo>
                    <a:pt x="38662" y="249741"/>
                    <a:pt x="34117" y="248458"/>
                    <a:pt x="31750" y="250825"/>
                  </a:cubicBezTo>
                  <a:cubicBezTo>
                    <a:pt x="26354" y="256221"/>
                    <a:pt x="19050" y="269875"/>
                    <a:pt x="19050" y="269875"/>
                  </a:cubicBezTo>
                  <a:cubicBezTo>
                    <a:pt x="14252" y="289069"/>
                    <a:pt x="17255" y="278435"/>
                    <a:pt x="9525" y="301625"/>
                  </a:cubicBezTo>
                  <a:lnTo>
                    <a:pt x="6350" y="311150"/>
                  </a:lnTo>
                  <a:cubicBezTo>
                    <a:pt x="5292" y="322792"/>
                    <a:pt x="4828" y="334503"/>
                    <a:pt x="3175" y="346075"/>
                  </a:cubicBezTo>
                  <a:cubicBezTo>
                    <a:pt x="2702" y="349388"/>
                    <a:pt x="0" y="352253"/>
                    <a:pt x="0" y="355600"/>
                  </a:cubicBezTo>
                  <a:cubicBezTo>
                    <a:pt x="0" y="371510"/>
                    <a:pt x="1509" y="387402"/>
                    <a:pt x="3175" y="403225"/>
                  </a:cubicBezTo>
                  <a:cubicBezTo>
                    <a:pt x="4091" y="411929"/>
                    <a:pt x="10925" y="427875"/>
                    <a:pt x="12700" y="434975"/>
                  </a:cubicBezTo>
                  <a:cubicBezTo>
                    <a:pt x="17498" y="454169"/>
                    <a:pt x="14495" y="443535"/>
                    <a:pt x="22225" y="466725"/>
                  </a:cubicBezTo>
                  <a:cubicBezTo>
                    <a:pt x="30205" y="490666"/>
                    <a:pt x="19440" y="461156"/>
                    <a:pt x="31750" y="485775"/>
                  </a:cubicBezTo>
                  <a:cubicBezTo>
                    <a:pt x="33247" y="488768"/>
                    <a:pt x="32870" y="492658"/>
                    <a:pt x="34925" y="495300"/>
                  </a:cubicBezTo>
                  <a:cubicBezTo>
                    <a:pt x="67648" y="537372"/>
                    <a:pt x="38792" y="497878"/>
                    <a:pt x="73025" y="520700"/>
                  </a:cubicBezTo>
                  <a:lnTo>
                    <a:pt x="92075" y="533400"/>
                  </a:lnTo>
                  <a:lnTo>
                    <a:pt x="101600" y="539750"/>
                  </a:lnTo>
                  <a:cubicBezTo>
                    <a:pt x="119798" y="567047"/>
                    <a:pt x="97980" y="532510"/>
                    <a:pt x="111125" y="558800"/>
                  </a:cubicBezTo>
                  <a:cubicBezTo>
                    <a:pt x="112832" y="562213"/>
                    <a:pt x="115768" y="564912"/>
                    <a:pt x="117475" y="568325"/>
                  </a:cubicBezTo>
                  <a:cubicBezTo>
                    <a:pt x="118972" y="571318"/>
                    <a:pt x="118990" y="574944"/>
                    <a:pt x="120650" y="577850"/>
                  </a:cubicBezTo>
                  <a:cubicBezTo>
                    <a:pt x="122995" y="581954"/>
                    <a:pt x="134068" y="594547"/>
                    <a:pt x="136525" y="600075"/>
                  </a:cubicBezTo>
                  <a:cubicBezTo>
                    <a:pt x="139243" y="606192"/>
                    <a:pt x="138142" y="614392"/>
                    <a:pt x="142875" y="619125"/>
                  </a:cubicBezTo>
                  <a:cubicBezTo>
                    <a:pt x="146050" y="622300"/>
                    <a:pt x="148856" y="625893"/>
                    <a:pt x="152400" y="628650"/>
                  </a:cubicBezTo>
                  <a:cubicBezTo>
                    <a:pt x="158424" y="633335"/>
                    <a:pt x="165100" y="637117"/>
                    <a:pt x="171450" y="641350"/>
                  </a:cubicBezTo>
                  <a:lnTo>
                    <a:pt x="180975" y="647700"/>
                  </a:lnTo>
                  <a:cubicBezTo>
                    <a:pt x="184150" y="649817"/>
                    <a:pt x="187802" y="651352"/>
                    <a:pt x="190500" y="654050"/>
                  </a:cubicBezTo>
                  <a:cubicBezTo>
                    <a:pt x="201463" y="665013"/>
                    <a:pt x="200046" y="662698"/>
                    <a:pt x="209550" y="676275"/>
                  </a:cubicBezTo>
                  <a:cubicBezTo>
                    <a:pt x="213927" y="682527"/>
                    <a:pt x="222250" y="695325"/>
                    <a:pt x="222250" y="695325"/>
                  </a:cubicBezTo>
                  <a:cubicBezTo>
                    <a:pt x="221192" y="711200"/>
                    <a:pt x="221325" y="727200"/>
                    <a:pt x="219075" y="742950"/>
                  </a:cubicBezTo>
                  <a:cubicBezTo>
                    <a:pt x="218128" y="749576"/>
                    <a:pt x="217458" y="757267"/>
                    <a:pt x="212725" y="762000"/>
                  </a:cubicBezTo>
                  <a:cubicBezTo>
                    <a:pt x="200502" y="774223"/>
                    <a:pt x="206936" y="769034"/>
                    <a:pt x="193675" y="777875"/>
                  </a:cubicBezTo>
                  <a:cubicBezTo>
                    <a:pt x="192617" y="781050"/>
                    <a:pt x="192591" y="784787"/>
                    <a:pt x="190500" y="787400"/>
                  </a:cubicBezTo>
                  <a:cubicBezTo>
                    <a:pt x="188116" y="790380"/>
                    <a:pt x="183906" y="791307"/>
                    <a:pt x="180975" y="793750"/>
                  </a:cubicBezTo>
                  <a:cubicBezTo>
                    <a:pt x="177526" y="796625"/>
                    <a:pt x="174207" y="799731"/>
                    <a:pt x="171450" y="803275"/>
                  </a:cubicBezTo>
                  <a:cubicBezTo>
                    <a:pt x="166765" y="809299"/>
                    <a:pt x="164146" y="816929"/>
                    <a:pt x="158750" y="822325"/>
                  </a:cubicBezTo>
                  <a:cubicBezTo>
                    <a:pt x="155575" y="825500"/>
                    <a:pt x="151835" y="828196"/>
                    <a:pt x="149225" y="831850"/>
                  </a:cubicBezTo>
                  <a:cubicBezTo>
                    <a:pt x="142999" y="840566"/>
                    <a:pt x="144024" y="846576"/>
                    <a:pt x="136525" y="854075"/>
                  </a:cubicBezTo>
                  <a:cubicBezTo>
                    <a:pt x="133827" y="856773"/>
                    <a:pt x="130175" y="858308"/>
                    <a:pt x="127000" y="860425"/>
                  </a:cubicBezTo>
                  <a:cubicBezTo>
                    <a:pt x="111809" y="883211"/>
                    <a:pt x="119696" y="874079"/>
                    <a:pt x="104775" y="889000"/>
                  </a:cubicBezTo>
                  <a:cubicBezTo>
                    <a:pt x="103717" y="892175"/>
                    <a:pt x="101600" y="895178"/>
                    <a:pt x="101600" y="898525"/>
                  </a:cubicBezTo>
                  <a:cubicBezTo>
                    <a:pt x="101600" y="916097"/>
                    <a:pt x="98964" y="947408"/>
                    <a:pt x="107950" y="968375"/>
                  </a:cubicBezTo>
                  <a:cubicBezTo>
                    <a:pt x="109814" y="972725"/>
                    <a:pt x="112378" y="976750"/>
                    <a:pt x="114300" y="981075"/>
                  </a:cubicBezTo>
                  <a:cubicBezTo>
                    <a:pt x="116615" y="986283"/>
                    <a:pt x="118649" y="991614"/>
                    <a:pt x="120650" y="996950"/>
                  </a:cubicBezTo>
                  <a:cubicBezTo>
                    <a:pt x="121825" y="1000084"/>
                    <a:pt x="122328" y="1003482"/>
                    <a:pt x="123825" y="1006475"/>
                  </a:cubicBezTo>
                  <a:cubicBezTo>
                    <a:pt x="125532" y="1009888"/>
                    <a:pt x="128625" y="1012513"/>
                    <a:pt x="130175" y="1016000"/>
                  </a:cubicBezTo>
                  <a:cubicBezTo>
                    <a:pt x="132893" y="1022117"/>
                    <a:pt x="132812" y="1029481"/>
                    <a:pt x="136525" y="1035050"/>
                  </a:cubicBezTo>
                  <a:cubicBezTo>
                    <a:pt x="138642" y="1038225"/>
                    <a:pt x="141168" y="1041162"/>
                    <a:pt x="142875" y="1044575"/>
                  </a:cubicBezTo>
                  <a:cubicBezTo>
                    <a:pt x="160685" y="1080195"/>
                    <a:pt x="125973" y="1020552"/>
                    <a:pt x="152400" y="1066800"/>
                  </a:cubicBezTo>
                  <a:cubicBezTo>
                    <a:pt x="162873" y="1085127"/>
                    <a:pt x="154131" y="1067665"/>
                    <a:pt x="168275" y="1085850"/>
                  </a:cubicBezTo>
                  <a:cubicBezTo>
                    <a:pt x="172960" y="1091874"/>
                    <a:pt x="174625" y="1100667"/>
                    <a:pt x="180975" y="1104900"/>
                  </a:cubicBezTo>
                  <a:cubicBezTo>
                    <a:pt x="184150" y="1107017"/>
                    <a:pt x="187569" y="1108807"/>
                    <a:pt x="190500" y="1111250"/>
                  </a:cubicBezTo>
                  <a:cubicBezTo>
                    <a:pt x="193949" y="1114125"/>
                    <a:pt x="196289" y="1118284"/>
                    <a:pt x="200025" y="1120775"/>
                  </a:cubicBezTo>
                  <a:cubicBezTo>
                    <a:pt x="202810" y="1122631"/>
                    <a:pt x="206624" y="1122325"/>
                    <a:pt x="209550" y="1123950"/>
                  </a:cubicBezTo>
                  <a:cubicBezTo>
                    <a:pt x="216221" y="1127656"/>
                    <a:pt x="222250" y="1132417"/>
                    <a:pt x="228600" y="1136650"/>
                  </a:cubicBezTo>
                  <a:lnTo>
                    <a:pt x="247650" y="1149350"/>
                  </a:lnTo>
                  <a:cubicBezTo>
                    <a:pt x="250825" y="1151467"/>
                    <a:pt x="253555" y="1154493"/>
                    <a:pt x="257175" y="1155700"/>
                  </a:cubicBezTo>
                  <a:cubicBezTo>
                    <a:pt x="267861" y="1159262"/>
                    <a:pt x="268415" y="1158948"/>
                    <a:pt x="279400" y="1165225"/>
                  </a:cubicBezTo>
                  <a:cubicBezTo>
                    <a:pt x="282713" y="1167118"/>
                    <a:pt x="285438" y="1170025"/>
                    <a:pt x="288925" y="1171575"/>
                  </a:cubicBezTo>
                  <a:cubicBezTo>
                    <a:pt x="295042" y="1174293"/>
                    <a:pt x="301988" y="1174932"/>
                    <a:pt x="307975" y="1177925"/>
                  </a:cubicBezTo>
                  <a:cubicBezTo>
                    <a:pt x="312208" y="1180042"/>
                    <a:pt x="316109" y="1183030"/>
                    <a:pt x="320675" y="1184275"/>
                  </a:cubicBezTo>
                  <a:cubicBezTo>
                    <a:pt x="327895" y="1186244"/>
                    <a:pt x="335562" y="1185982"/>
                    <a:pt x="342900" y="1187450"/>
                  </a:cubicBezTo>
                  <a:cubicBezTo>
                    <a:pt x="351458" y="1189162"/>
                    <a:pt x="359692" y="1192365"/>
                    <a:pt x="368300" y="1193800"/>
                  </a:cubicBezTo>
                  <a:cubicBezTo>
                    <a:pt x="397841" y="1198724"/>
                    <a:pt x="380944" y="1196334"/>
                    <a:pt x="419100" y="1200150"/>
                  </a:cubicBezTo>
                  <a:cubicBezTo>
                    <a:pt x="473267" y="1213692"/>
                    <a:pt x="435778" y="1206811"/>
                    <a:pt x="533400" y="1203325"/>
                  </a:cubicBezTo>
                  <a:cubicBezTo>
                    <a:pt x="579075" y="1188100"/>
                    <a:pt x="522036" y="1206572"/>
                    <a:pt x="577850" y="1190625"/>
                  </a:cubicBezTo>
                  <a:cubicBezTo>
                    <a:pt x="624982" y="1177159"/>
                    <a:pt x="566140" y="1192412"/>
                    <a:pt x="619125" y="1174750"/>
                  </a:cubicBezTo>
                  <a:cubicBezTo>
                    <a:pt x="624245" y="1173043"/>
                    <a:pt x="629708" y="1172633"/>
                    <a:pt x="635000" y="1171575"/>
                  </a:cubicBezTo>
                  <a:cubicBezTo>
                    <a:pt x="673026" y="1141999"/>
                    <a:pt x="655042" y="1157883"/>
                    <a:pt x="688975" y="1123950"/>
                  </a:cubicBezTo>
                  <a:cubicBezTo>
                    <a:pt x="692150" y="1120775"/>
                    <a:pt x="695806" y="1118017"/>
                    <a:pt x="698500" y="1114425"/>
                  </a:cubicBezTo>
                  <a:cubicBezTo>
                    <a:pt x="701535" y="1110378"/>
                    <a:pt x="711421" y="1097687"/>
                    <a:pt x="714375" y="1092200"/>
                  </a:cubicBezTo>
                  <a:cubicBezTo>
                    <a:pt x="719985" y="1081782"/>
                    <a:pt x="724958" y="1071033"/>
                    <a:pt x="730250" y="1060450"/>
                  </a:cubicBezTo>
                  <a:cubicBezTo>
                    <a:pt x="733425" y="1054100"/>
                    <a:pt x="738053" y="1048288"/>
                    <a:pt x="739775" y="1041400"/>
                  </a:cubicBezTo>
                  <a:cubicBezTo>
                    <a:pt x="740833" y="1037167"/>
                    <a:pt x="741570" y="1032840"/>
                    <a:pt x="742950" y="1028700"/>
                  </a:cubicBezTo>
                  <a:cubicBezTo>
                    <a:pt x="754906" y="992832"/>
                    <a:pt x="744866" y="1030559"/>
                    <a:pt x="752475" y="1000125"/>
                  </a:cubicBezTo>
                  <a:cubicBezTo>
                    <a:pt x="751417" y="986367"/>
                    <a:pt x="752293" y="972320"/>
                    <a:pt x="749300" y="958850"/>
                  </a:cubicBezTo>
                  <a:cubicBezTo>
                    <a:pt x="747961" y="952826"/>
                    <a:pt x="742385" y="948567"/>
                    <a:pt x="739775" y="942975"/>
                  </a:cubicBezTo>
                  <a:cubicBezTo>
                    <a:pt x="734955" y="932646"/>
                    <a:pt x="733398" y="920709"/>
                    <a:pt x="727075" y="911225"/>
                  </a:cubicBezTo>
                  <a:cubicBezTo>
                    <a:pt x="708877" y="883928"/>
                    <a:pt x="730695" y="918465"/>
                    <a:pt x="717550" y="892175"/>
                  </a:cubicBezTo>
                  <a:cubicBezTo>
                    <a:pt x="715843" y="888762"/>
                    <a:pt x="712907" y="886063"/>
                    <a:pt x="711200" y="882650"/>
                  </a:cubicBezTo>
                  <a:cubicBezTo>
                    <a:pt x="701992" y="864235"/>
                    <a:pt x="716926" y="881922"/>
                    <a:pt x="698500" y="860425"/>
                  </a:cubicBezTo>
                  <a:cubicBezTo>
                    <a:pt x="684958" y="844626"/>
                    <a:pt x="694465" y="855233"/>
                    <a:pt x="679450" y="847725"/>
                  </a:cubicBezTo>
                  <a:cubicBezTo>
                    <a:pt x="676037" y="846018"/>
                    <a:pt x="673432" y="842878"/>
                    <a:pt x="669925" y="841375"/>
                  </a:cubicBezTo>
                  <a:cubicBezTo>
                    <a:pt x="665914" y="839656"/>
                    <a:pt x="661421" y="839399"/>
                    <a:pt x="657225" y="838200"/>
                  </a:cubicBezTo>
                  <a:cubicBezTo>
                    <a:pt x="648774" y="835785"/>
                    <a:pt x="645132" y="834639"/>
                    <a:pt x="638175" y="828675"/>
                  </a:cubicBezTo>
                  <a:cubicBezTo>
                    <a:pt x="633629" y="824779"/>
                    <a:pt x="630021" y="819871"/>
                    <a:pt x="625475" y="815975"/>
                  </a:cubicBezTo>
                  <a:cubicBezTo>
                    <a:pt x="622578" y="813492"/>
                    <a:pt x="618881" y="812068"/>
                    <a:pt x="615950" y="809625"/>
                  </a:cubicBezTo>
                  <a:cubicBezTo>
                    <a:pt x="608364" y="803303"/>
                    <a:pt x="596448" y="789219"/>
                    <a:pt x="593725" y="781050"/>
                  </a:cubicBezTo>
                  <a:cubicBezTo>
                    <a:pt x="586168" y="758380"/>
                    <a:pt x="591088" y="767569"/>
                    <a:pt x="581025" y="752475"/>
                  </a:cubicBezTo>
                  <a:cubicBezTo>
                    <a:pt x="579967" y="748242"/>
                    <a:pt x="579104" y="743955"/>
                    <a:pt x="577850" y="739775"/>
                  </a:cubicBezTo>
                  <a:cubicBezTo>
                    <a:pt x="575927" y="733364"/>
                    <a:pt x="571500" y="720725"/>
                    <a:pt x="571500" y="720725"/>
                  </a:cubicBezTo>
                  <a:cubicBezTo>
                    <a:pt x="572558" y="713317"/>
                    <a:pt x="573207" y="705838"/>
                    <a:pt x="574675" y="698500"/>
                  </a:cubicBezTo>
                  <a:cubicBezTo>
                    <a:pt x="575331" y="695218"/>
                    <a:pt x="575759" y="691588"/>
                    <a:pt x="577850" y="688975"/>
                  </a:cubicBezTo>
                  <a:cubicBezTo>
                    <a:pt x="580234" y="685995"/>
                    <a:pt x="584200" y="684742"/>
                    <a:pt x="587375" y="682625"/>
                  </a:cubicBezTo>
                  <a:cubicBezTo>
                    <a:pt x="605573" y="655328"/>
                    <a:pt x="581342" y="687452"/>
                    <a:pt x="603250" y="669925"/>
                  </a:cubicBezTo>
                  <a:cubicBezTo>
                    <a:pt x="606230" y="667541"/>
                    <a:pt x="606902" y="663098"/>
                    <a:pt x="609600" y="660400"/>
                  </a:cubicBezTo>
                  <a:cubicBezTo>
                    <a:pt x="612298" y="657702"/>
                    <a:pt x="616273" y="656585"/>
                    <a:pt x="619125" y="654050"/>
                  </a:cubicBezTo>
                  <a:cubicBezTo>
                    <a:pt x="625837" y="648084"/>
                    <a:pt x="633194" y="642472"/>
                    <a:pt x="638175" y="635000"/>
                  </a:cubicBezTo>
                  <a:cubicBezTo>
                    <a:pt x="640292" y="631825"/>
                    <a:pt x="641827" y="628173"/>
                    <a:pt x="644525" y="625475"/>
                  </a:cubicBezTo>
                  <a:cubicBezTo>
                    <a:pt x="647223" y="622777"/>
                    <a:pt x="650875" y="621242"/>
                    <a:pt x="654050" y="619125"/>
                  </a:cubicBezTo>
                  <a:cubicBezTo>
                    <a:pt x="655108" y="614892"/>
                    <a:pt x="655506" y="610436"/>
                    <a:pt x="657225" y="606425"/>
                  </a:cubicBezTo>
                  <a:cubicBezTo>
                    <a:pt x="661866" y="595595"/>
                    <a:pt x="665818" y="596737"/>
                    <a:pt x="673100" y="587375"/>
                  </a:cubicBezTo>
                  <a:cubicBezTo>
                    <a:pt x="677785" y="581351"/>
                    <a:pt x="681567" y="574675"/>
                    <a:pt x="685800" y="568325"/>
                  </a:cubicBezTo>
                  <a:cubicBezTo>
                    <a:pt x="687917" y="565150"/>
                    <a:pt x="690943" y="562420"/>
                    <a:pt x="692150" y="558800"/>
                  </a:cubicBezTo>
                  <a:cubicBezTo>
                    <a:pt x="695332" y="549254"/>
                    <a:pt x="694836" y="547956"/>
                    <a:pt x="701675" y="539750"/>
                  </a:cubicBezTo>
                  <a:cubicBezTo>
                    <a:pt x="714324" y="524571"/>
                    <a:pt x="707102" y="535227"/>
                    <a:pt x="720725" y="523875"/>
                  </a:cubicBezTo>
                  <a:cubicBezTo>
                    <a:pt x="724174" y="521000"/>
                    <a:pt x="726514" y="516841"/>
                    <a:pt x="730250" y="514350"/>
                  </a:cubicBezTo>
                  <a:cubicBezTo>
                    <a:pt x="733035" y="512494"/>
                    <a:pt x="736782" y="512672"/>
                    <a:pt x="739775" y="511175"/>
                  </a:cubicBezTo>
                  <a:cubicBezTo>
                    <a:pt x="743188" y="509468"/>
                    <a:pt x="746195" y="507043"/>
                    <a:pt x="749300" y="504825"/>
                  </a:cubicBezTo>
                  <a:cubicBezTo>
                    <a:pt x="776867" y="485134"/>
                    <a:pt x="749077" y="503915"/>
                    <a:pt x="771525" y="488950"/>
                  </a:cubicBezTo>
                  <a:cubicBezTo>
                    <a:pt x="773642" y="478367"/>
                    <a:pt x="774462" y="467439"/>
                    <a:pt x="777875" y="457200"/>
                  </a:cubicBezTo>
                  <a:cubicBezTo>
                    <a:pt x="789454" y="422462"/>
                    <a:pt x="770987" y="475079"/>
                    <a:pt x="787400" y="438150"/>
                  </a:cubicBezTo>
                  <a:cubicBezTo>
                    <a:pt x="793436" y="424569"/>
                    <a:pt x="793231" y="419330"/>
                    <a:pt x="796925" y="406400"/>
                  </a:cubicBezTo>
                  <a:cubicBezTo>
                    <a:pt x="797844" y="403182"/>
                    <a:pt x="799042" y="400050"/>
                    <a:pt x="800100" y="396875"/>
                  </a:cubicBezTo>
                  <a:cubicBezTo>
                    <a:pt x="799042" y="376767"/>
                    <a:pt x="799149" y="356563"/>
                    <a:pt x="796925" y="336550"/>
                  </a:cubicBezTo>
                  <a:cubicBezTo>
                    <a:pt x="795961" y="327876"/>
                    <a:pt x="792692" y="319617"/>
                    <a:pt x="790575" y="311150"/>
                  </a:cubicBezTo>
                  <a:cubicBezTo>
                    <a:pt x="789517" y="306917"/>
                    <a:pt x="788780" y="302590"/>
                    <a:pt x="787400" y="298450"/>
                  </a:cubicBezTo>
                  <a:cubicBezTo>
                    <a:pt x="785283" y="292100"/>
                    <a:pt x="782363" y="285964"/>
                    <a:pt x="781050" y="279400"/>
                  </a:cubicBezTo>
                  <a:cubicBezTo>
                    <a:pt x="779992" y="274108"/>
                    <a:pt x="780108" y="268438"/>
                    <a:pt x="777875" y="263525"/>
                  </a:cubicBezTo>
                  <a:cubicBezTo>
                    <a:pt x="772202" y="251044"/>
                    <a:pt x="759611" y="237324"/>
                    <a:pt x="749300" y="228600"/>
                  </a:cubicBezTo>
                  <a:cubicBezTo>
                    <a:pt x="741221" y="221764"/>
                    <a:pt x="732030" y="216325"/>
                    <a:pt x="723900" y="209550"/>
                  </a:cubicBezTo>
                  <a:cubicBezTo>
                    <a:pt x="717550" y="204258"/>
                    <a:pt x="710943" y="199260"/>
                    <a:pt x="704850" y="193675"/>
                  </a:cubicBezTo>
                  <a:cubicBezTo>
                    <a:pt x="698230" y="187607"/>
                    <a:pt x="693272" y="179606"/>
                    <a:pt x="685800" y="174625"/>
                  </a:cubicBezTo>
                  <a:cubicBezTo>
                    <a:pt x="671872" y="165340"/>
                    <a:pt x="679328" y="170565"/>
                    <a:pt x="663575" y="158750"/>
                  </a:cubicBezTo>
                  <a:cubicBezTo>
                    <a:pt x="661458" y="154517"/>
                    <a:pt x="658887" y="150482"/>
                    <a:pt x="657225" y="146050"/>
                  </a:cubicBezTo>
                  <a:cubicBezTo>
                    <a:pt x="652772" y="134174"/>
                    <a:pt x="653044" y="119882"/>
                    <a:pt x="650875" y="107950"/>
                  </a:cubicBezTo>
                  <a:cubicBezTo>
                    <a:pt x="650276" y="104657"/>
                    <a:pt x="648581" y="101654"/>
                    <a:pt x="647700" y="98425"/>
                  </a:cubicBezTo>
                  <a:cubicBezTo>
                    <a:pt x="645404" y="90005"/>
                    <a:pt x="643467" y="81492"/>
                    <a:pt x="641350" y="73025"/>
                  </a:cubicBezTo>
                  <a:lnTo>
                    <a:pt x="638175" y="60325"/>
                  </a:lnTo>
                  <a:cubicBezTo>
                    <a:pt x="637117" y="56092"/>
                    <a:pt x="638086" y="50711"/>
                    <a:pt x="635000" y="47625"/>
                  </a:cubicBezTo>
                  <a:cubicBezTo>
                    <a:pt x="630767" y="43392"/>
                    <a:pt x="626242" y="39431"/>
                    <a:pt x="622300" y="34925"/>
                  </a:cubicBezTo>
                  <a:cubicBezTo>
                    <a:pt x="618815" y="30943"/>
                    <a:pt x="616757" y="25710"/>
                    <a:pt x="612775" y="22225"/>
                  </a:cubicBezTo>
                  <a:cubicBezTo>
                    <a:pt x="608131" y="18161"/>
                    <a:pt x="602106" y="16013"/>
                    <a:pt x="596900" y="12700"/>
                  </a:cubicBezTo>
                  <a:cubicBezTo>
                    <a:pt x="590461" y="8603"/>
                    <a:pt x="577850" y="0"/>
                    <a:pt x="577850" y="0"/>
                  </a:cubicBezTo>
                  <a:cubicBezTo>
                    <a:pt x="539750" y="1058"/>
                    <a:pt x="501568" y="459"/>
                    <a:pt x="463550" y="3175"/>
                  </a:cubicBezTo>
                  <a:cubicBezTo>
                    <a:pt x="456874" y="3652"/>
                    <a:pt x="450069" y="5812"/>
                    <a:pt x="444500" y="9525"/>
                  </a:cubicBezTo>
                  <a:lnTo>
                    <a:pt x="425450" y="22225"/>
                  </a:lnTo>
                  <a:cubicBezTo>
                    <a:pt x="422275" y="24342"/>
                    <a:pt x="419545" y="27368"/>
                    <a:pt x="415925" y="28575"/>
                  </a:cubicBezTo>
                  <a:cubicBezTo>
                    <a:pt x="382496" y="39718"/>
                    <a:pt x="411527" y="31425"/>
                    <a:pt x="371475" y="38100"/>
                  </a:cubicBezTo>
                  <a:cubicBezTo>
                    <a:pt x="367171" y="38817"/>
                    <a:pt x="368829" y="55033"/>
                    <a:pt x="358775" y="57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2" name="Freeform 30"/>
            <p:cNvSpPr>
              <a:spLocks noEditPoints="1"/>
            </p:cNvSpPr>
            <p:nvPr/>
          </p:nvSpPr>
          <p:spPr bwMode="auto">
            <a:xfrm>
              <a:off x="7410926" y="2235790"/>
              <a:ext cx="1413758" cy="1534619"/>
            </a:xfrm>
            <a:custGeom>
              <a:avLst/>
              <a:gdLst>
                <a:gd name="T0" fmla="*/ 840 w 1175"/>
                <a:gd name="T1" fmla="*/ 932 h 1276"/>
                <a:gd name="T2" fmla="*/ 752 w 1175"/>
                <a:gd name="T3" fmla="*/ 820 h 1276"/>
                <a:gd name="T4" fmla="*/ 850 w 1175"/>
                <a:gd name="T5" fmla="*/ 695 h 1276"/>
                <a:gd name="T6" fmla="*/ 895 w 1175"/>
                <a:gd name="T7" fmla="*/ 662 h 1276"/>
                <a:gd name="T8" fmla="*/ 928 w 1175"/>
                <a:gd name="T9" fmla="*/ 591 h 1276"/>
                <a:gd name="T10" fmla="*/ 930 w 1175"/>
                <a:gd name="T11" fmla="*/ 510 h 1276"/>
                <a:gd name="T12" fmla="*/ 912 w 1175"/>
                <a:gd name="T13" fmla="*/ 457 h 1276"/>
                <a:gd name="T14" fmla="*/ 913 w 1175"/>
                <a:gd name="T15" fmla="*/ 431 h 1276"/>
                <a:gd name="T16" fmla="*/ 857 w 1175"/>
                <a:gd name="T17" fmla="*/ 291 h 1276"/>
                <a:gd name="T18" fmla="*/ 689 w 1175"/>
                <a:gd name="T19" fmla="*/ 137 h 1276"/>
                <a:gd name="T20" fmla="*/ 668 w 1175"/>
                <a:gd name="T21" fmla="*/ 17 h 1276"/>
                <a:gd name="T22" fmla="*/ 636 w 1175"/>
                <a:gd name="T23" fmla="*/ 103 h 1276"/>
                <a:gd name="T24" fmla="*/ 578 w 1175"/>
                <a:gd name="T25" fmla="*/ 0 h 1276"/>
                <a:gd name="T26" fmla="*/ 468 w 1175"/>
                <a:gd name="T27" fmla="*/ 141 h 1276"/>
                <a:gd name="T28" fmla="*/ 463 w 1175"/>
                <a:gd name="T29" fmla="*/ 149 h 1276"/>
                <a:gd name="T30" fmla="*/ 396 w 1175"/>
                <a:gd name="T31" fmla="*/ 201 h 1276"/>
                <a:gd name="T32" fmla="*/ 262 w 1175"/>
                <a:gd name="T33" fmla="*/ 431 h 1276"/>
                <a:gd name="T34" fmla="*/ 263 w 1175"/>
                <a:gd name="T35" fmla="*/ 457 h 1276"/>
                <a:gd name="T36" fmla="*/ 245 w 1175"/>
                <a:gd name="T37" fmla="*/ 510 h 1276"/>
                <a:gd name="T38" fmla="*/ 247 w 1175"/>
                <a:gd name="T39" fmla="*/ 591 h 1276"/>
                <a:gd name="T40" fmla="*/ 279 w 1175"/>
                <a:gd name="T41" fmla="*/ 662 h 1276"/>
                <a:gd name="T42" fmla="*/ 325 w 1175"/>
                <a:gd name="T43" fmla="*/ 695 h 1276"/>
                <a:gd name="T44" fmla="*/ 423 w 1175"/>
                <a:gd name="T45" fmla="*/ 820 h 1276"/>
                <a:gd name="T46" fmla="*/ 335 w 1175"/>
                <a:gd name="T47" fmla="*/ 932 h 1276"/>
                <a:gd name="T48" fmla="*/ 4 w 1175"/>
                <a:gd name="T49" fmla="*/ 1166 h 1276"/>
                <a:gd name="T50" fmla="*/ 43 w 1175"/>
                <a:gd name="T51" fmla="*/ 1276 h 1276"/>
                <a:gd name="T52" fmla="*/ 1131 w 1175"/>
                <a:gd name="T53" fmla="*/ 1276 h 1276"/>
                <a:gd name="T54" fmla="*/ 1170 w 1175"/>
                <a:gd name="T55" fmla="*/ 1166 h 1276"/>
                <a:gd name="T56" fmla="*/ 840 w 1175"/>
                <a:gd name="T57" fmla="*/ 932 h 1276"/>
                <a:gd name="T58" fmla="*/ 343 w 1175"/>
                <a:gd name="T59" fmla="*/ 674 h 1276"/>
                <a:gd name="T60" fmla="*/ 284 w 1175"/>
                <a:gd name="T61" fmla="*/ 470 h 1276"/>
                <a:gd name="T62" fmla="*/ 285 w 1175"/>
                <a:gd name="T63" fmla="*/ 468 h 1276"/>
                <a:gd name="T64" fmla="*/ 286 w 1175"/>
                <a:gd name="T65" fmla="*/ 467 h 1276"/>
                <a:gd name="T66" fmla="*/ 294 w 1175"/>
                <a:gd name="T67" fmla="*/ 457 h 1276"/>
                <a:gd name="T68" fmla="*/ 310 w 1175"/>
                <a:gd name="T69" fmla="*/ 449 h 1276"/>
                <a:gd name="T70" fmla="*/ 344 w 1175"/>
                <a:gd name="T71" fmla="*/ 490 h 1276"/>
                <a:gd name="T72" fmla="*/ 361 w 1175"/>
                <a:gd name="T73" fmla="*/ 475 h 1276"/>
                <a:gd name="T74" fmla="*/ 391 w 1175"/>
                <a:gd name="T75" fmla="*/ 330 h 1276"/>
                <a:gd name="T76" fmla="*/ 491 w 1175"/>
                <a:gd name="T77" fmla="*/ 303 h 1276"/>
                <a:gd name="T78" fmla="*/ 594 w 1175"/>
                <a:gd name="T79" fmla="*/ 315 h 1276"/>
                <a:gd name="T80" fmla="*/ 697 w 1175"/>
                <a:gd name="T81" fmla="*/ 303 h 1276"/>
                <a:gd name="T82" fmla="*/ 785 w 1175"/>
                <a:gd name="T83" fmla="*/ 331 h 1276"/>
                <a:gd name="T84" fmla="*/ 786 w 1175"/>
                <a:gd name="T85" fmla="*/ 332 h 1276"/>
                <a:gd name="T86" fmla="*/ 815 w 1175"/>
                <a:gd name="T87" fmla="*/ 475 h 1276"/>
                <a:gd name="T88" fmla="*/ 831 w 1175"/>
                <a:gd name="T89" fmla="*/ 490 h 1276"/>
                <a:gd name="T90" fmla="*/ 865 w 1175"/>
                <a:gd name="T91" fmla="*/ 449 h 1276"/>
                <a:gd name="T92" fmla="*/ 880 w 1175"/>
                <a:gd name="T93" fmla="*/ 455 h 1276"/>
                <a:gd name="T94" fmla="*/ 832 w 1175"/>
                <a:gd name="T95" fmla="*/ 674 h 1276"/>
                <a:gd name="T96" fmla="*/ 587 w 1175"/>
                <a:gd name="T97" fmla="*/ 851 h 1276"/>
                <a:gd name="T98" fmla="*/ 343 w 1175"/>
                <a:gd name="T99" fmla="*/ 674 h 1276"/>
                <a:gd name="T100" fmla="*/ 589 w 1175"/>
                <a:gd name="T101" fmla="*/ 1200 h 1276"/>
                <a:gd name="T102" fmla="*/ 366 w 1175"/>
                <a:gd name="T103" fmla="*/ 963 h 1276"/>
                <a:gd name="T104" fmla="*/ 461 w 1175"/>
                <a:gd name="T105" fmla="*/ 845 h 1276"/>
                <a:gd name="T106" fmla="*/ 587 w 1175"/>
                <a:gd name="T107" fmla="*/ 877 h 1276"/>
                <a:gd name="T108" fmla="*/ 717 w 1175"/>
                <a:gd name="T109" fmla="*/ 843 h 1276"/>
                <a:gd name="T110" fmla="*/ 812 w 1175"/>
                <a:gd name="T111" fmla="*/ 963 h 1276"/>
                <a:gd name="T112" fmla="*/ 589 w 1175"/>
                <a:gd name="T113" fmla="*/ 120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5" h="1276">
                  <a:moveTo>
                    <a:pt x="840" y="932"/>
                  </a:moveTo>
                  <a:cubicBezTo>
                    <a:pt x="779" y="908"/>
                    <a:pt x="757" y="868"/>
                    <a:pt x="752" y="820"/>
                  </a:cubicBezTo>
                  <a:cubicBezTo>
                    <a:pt x="793" y="788"/>
                    <a:pt x="826" y="745"/>
                    <a:pt x="850" y="695"/>
                  </a:cubicBezTo>
                  <a:cubicBezTo>
                    <a:pt x="868" y="689"/>
                    <a:pt x="883" y="677"/>
                    <a:pt x="895" y="662"/>
                  </a:cubicBezTo>
                  <a:cubicBezTo>
                    <a:pt x="911" y="643"/>
                    <a:pt x="922" y="618"/>
                    <a:pt x="928" y="591"/>
                  </a:cubicBezTo>
                  <a:cubicBezTo>
                    <a:pt x="933" y="565"/>
                    <a:pt x="934" y="536"/>
                    <a:pt x="930" y="510"/>
                  </a:cubicBezTo>
                  <a:cubicBezTo>
                    <a:pt x="927" y="491"/>
                    <a:pt x="921" y="473"/>
                    <a:pt x="912" y="457"/>
                  </a:cubicBezTo>
                  <a:cubicBezTo>
                    <a:pt x="914" y="450"/>
                    <a:pt x="914" y="442"/>
                    <a:pt x="913" y="431"/>
                  </a:cubicBezTo>
                  <a:cubicBezTo>
                    <a:pt x="908" y="388"/>
                    <a:pt x="887" y="337"/>
                    <a:pt x="857" y="291"/>
                  </a:cubicBezTo>
                  <a:cubicBezTo>
                    <a:pt x="837" y="223"/>
                    <a:pt x="776" y="164"/>
                    <a:pt x="689" y="137"/>
                  </a:cubicBezTo>
                  <a:cubicBezTo>
                    <a:pt x="714" y="86"/>
                    <a:pt x="692" y="26"/>
                    <a:pt x="668" y="17"/>
                  </a:cubicBezTo>
                  <a:cubicBezTo>
                    <a:pt x="671" y="61"/>
                    <a:pt x="658" y="87"/>
                    <a:pt x="636" y="103"/>
                  </a:cubicBezTo>
                  <a:cubicBezTo>
                    <a:pt x="643" y="49"/>
                    <a:pt x="607" y="3"/>
                    <a:pt x="578" y="0"/>
                  </a:cubicBezTo>
                  <a:cubicBezTo>
                    <a:pt x="603" y="66"/>
                    <a:pt x="527" y="121"/>
                    <a:pt x="468" y="141"/>
                  </a:cubicBezTo>
                  <a:cubicBezTo>
                    <a:pt x="466" y="144"/>
                    <a:pt x="465" y="146"/>
                    <a:pt x="463" y="149"/>
                  </a:cubicBezTo>
                  <a:cubicBezTo>
                    <a:pt x="436" y="162"/>
                    <a:pt x="413" y="180"/>
                    <a:pt x="396" y="201"/>
                  </a:cubicBezTo>
                  <a:cubicBezTo>
                    <a:pt x="325" y="260"/>
                    <a:pt x="271" y="356"/>
                    <a:pt x="262" y="431"/>
                  </a:cubicBezTo>
                  <a:cubicBezTo>
                    <a:pt x="260" y="441"/>
                    <a:pt x="261" y="450"/>
                    <a:pt x="263" y="457"/>
                  </a:cubicBezTo>
                  <a:cubicBezTo>
                    <a:pt x="254" y="473"/>
                    <a:pt x="248" y="491"/>
                    <a:pt x="245" y="510"/>
                  </a:cubicBezTo>
                  <a:cubicBezTo>
                    <a:pt x="240" y="536"/>
                    <a:pt x="241" y="565"/>
                    <a:pt x="247" y="591"/>
                  </a:cubicBezTo>
                  <a:cubicBezTo>
                    <a:pt x="253" y="618"/>
                    <a:pt x="264" y="643"/>
                    <a:pt x="279" y="662"/>
                  </a:cubicBezTo>
                  <a:cubicBezTo>
                    <a:pt x="292" y="677"/>
                    <a:pt x="307" y="689"/>
                    <a:pt x="325" y="695"/>
                  </a:cubicBezTo>
                  <a:cubicBezTo>
                    <a:pt x="349" y="745"/>
                    <a:pt x="382" y="788"/>
                    <a:pt x="423" y="820"/>
                  </a:cubicBezTo>
                  <a:cubicBezTo>
                    <a:pt x="418" y="868"/>
                    <a:pt x="396" y="908"/>
                    <a:pt x="335" y="932"/>
                  </a:cubicBezTo>
                  <a:cubicBezTo>
                    <a:pt x="195" y="987"/>
                    <a:pt x="0" y="1002"/>
                    <a:pt x="4" y="1166"/>
                  </a:cubicBezTo>
                  <a:cubicBezTo>
                    <a:pt x="5" y="1201"/>
                    <a:pt x="20" y="1239"/>
                    <a:pt x="43" y="1276"/>
                  </a:cubicBezTo>
                  <a:cubicBezTo>
                    <a:pt x="1131" y="1276"/>
                    <a:pt x="1131" y="1276"/>
                    <a:pt x="1131" y="1276"/>
                  </a:cubicBezTo>
                  <a:cubicBezTo>
                    <a:pt x="1154" y="1239"/>
                    <a:pt x="1169" y="1201"/>
                    <a:pt x="1170" y="1166"/>
                  </a:cubicBezTo>
                  <a:cubicBezTo>
                    <a:pt x="1175" y="1002"/>
                    <a:pt x="979" y="987"/>
                    <a:pt x="840" y="932"/>
                  </a:cubicBezTo>
                  <a:close/>
                  <a:moveTo>
                    <a:pt x="343" y="674"/>
                  </a:moveTo>
                  <a:cubicBezTo>
                    <a:pt x="273" y="662"/>
                    <a:pt x="247" y="537"/>
                    <a:pt x="284" y="470"/>
                  </a:cubicBezTo>
                  <a:cubicBezTo>
                    <a:pt x="285" y="469"/>
                    <a:pt x="285" y="469"/>
                    <a:pt x="285" y="468"/>
                  </a:cubicBezTo>
                  <a:cubicBezTo>
                    <a:pt x="286" y="468"/>
                    <a:pt x="286" y="468"/>
                    <a:pt x="286" y="467"/>
                  </a:cubicBezTo>
                  <a:cubicBezTo>
                    <a:pt x="288" y="464"/>
                    <a:pt x="290" y="460"/>
                    <a:pt x="294" y="457"/>
                  </a:cubicBezTo>
                  <a:cubicBezTo>
                    <a:pt x="298" y="453"/>
                    <a:pt x="303" y="449"/>
                    <a:pt x="310" y="449"/>
                  </a:cubicBezTo>
                  <a:cubicBezTo>
                    <a:pt x="326" y="449"/>
                    <a:pt x="337" y="470"/>
                    <a:pt x="344" y="490"/>
                  </a:cubicBezTo>
                  <a:cubicBezTo>
                    <a:pt x="357" y="529"/>
                    <a:pt x="364" y="548"/>
                    <a:pt x="361" y="475"/>
                  </a:cubicBezTo>
                  <a:cubicBezTo>
                    <a:pt x="359" y="428"/>
                    <a:pt x="370" y="377"/>
                    <a:pt x="391" y="330"/>
                  </a:cubicBezTo>
                  <a:cubicBezTo>
                    <a:pt x="411" y="301"/>
                    <a:pt x="433" y="288"/>
                    <a:pt x="491" y="303"/>
                  </a:cubicBezTo>
                  <a:cubicBezTo>
                    <a:pt x="520" y="310"/>
                    <a:pt x="555" y="315"/>
                    <a:pt x="594" y="315"/>
                  </a:cubicBezTo>
                  <a:cubicBezTo>
                    <a:pt x="632" y="315"/>
                    <a:pt x="668" y="310"/>
                    <a:pt x="697" y="303"/>
                  </a:cubicBezTo>
                  <a:cubicBezTo>
                    <a:pt x="750" y="289"/>
                    <a:pt x="763" y="302"/>
                    <a:pt x="785" y="331"/>
                  </a:cubicBezTo>
                  <a:cubicBezTo>
                    <a:pt x="785" y="331"/>
                    <a:pt x="785" y="332"/>
                    <a:pt x="786" y="332"/>
                  </a:cubicBezTo>
                  <a:cubicBezTo>
                    <a:pt x="806" y="378"/>
                    <a:pt x="817" y="428"/>
                    <a:pt x="815" y="475"/>
                  </a:cubicBezTo>
                  <a:cubicBezTo>
                    <a:pt x="812" y="548"/>
                    <a:pt x="818" y="529"/>
                    <a:pt x="831" y="490"/>
                  </a:cubicBezTo>
                  <a:cubicBezTo>
                    <a:pt x="838" y="470"/>
                    <a:pt x="849" y="449"/>
                    <a:pt x="865" y="449"/>
                  </a:cubicBezTo>
                  <a:cubicBezTo>
                    <a:pt x="871" y="449"/>
                    <a:pt x="876" y="452"/>
                    <a:pt x="880" y="455"/>
                  </a:cubicBezTo>
                  <a:cubicBezTo>
                    <a:pt x="932" y="516"/>
                    <a:pt x="907" y="661"/>
                    <a:pt x="832" y="674"/>
                  </a:cubicBezTo>
                  <a:cubicBezTo>
                    <a:pt x="786" y="775"/>
                    <a:pt x="702" y="851"/>
                    <a:pt x="587" y="851"/>
                  </a:cubicBezTo>
                  <a:cubicBezTo>
                    <a:pt x="472" y="851"/>
                    <a:pt x="389" y="775"/>
                    <a:pt x="343" y="674"/>
                  </a:cubicBezTo>
                  <a:close/>
                  <a:moveTo>
                    <a:pt x="589" y="1200"/>
                  </a:moveTo>
                  <a:cubicBezTo>
                    <a:pt x="496" y="1163"/>
                    <a:pt x="382" y="1099"/>
                    <a:pt x="366" y="963"/>
                  </a:cubicBezTo>
                  <a:cubicBezTo>
                    <a:pt x="416" y="946"/>
                    <a:pt x="445" y="899"/>
                    <a:pt x="461" y="845"/>
                  </a:cubicBezTo>
                  <a:cubicBezTo>
                    <a:pt x="498" y="865"/>
                    <a:pt x="540" y="877"/>
                    <a:pt x="587" y="877"/>
                  </a:cubicBezTo>
                  <a:cubicBezTo>
                    <a:pt x="635" y="877"/>
                    <a:pt x="679" y="865"/>
                    <a:pt x="717" y="843"/>
                  </a:cubicBezTo>
                  <a:cubicBezTo>
                    <a:pt x="732" y="898"/>
                    <a:pt x="761" y="945"/>
                    <a:pt x="812" y="963"/>
                  </a:cubicBezTo>
                  <a:cubicBezTo>
                    <a:pt x="797" y="1099"/>
                    <a:pt x="682" y="1163"/>
                    <a:pt x="589" y="1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21" y="2245957"/>
            <a:ext cx="642907" cy="642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4054" y="-67806"/>
            <a:ext cx="762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</a:rPr>
              <a:t>PODSTICANJE REGISTRACIJE</a:t>
            </a:r>
            <a:endParaRPr lang="en-US" sz="4000" b="1" spc="300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24928" y="2445658"/>
            <a:ext cx="2724151" cy="2724151"/>
            <a:chOff x="4733925" y="2420588"/>
            <a:chExt cx="2724150" cy="2724150"/>
          </a:xfrm>
        </p:grpSpPr>
        <p:sp>
          <p:nvSpPr>
            <p:cNvPr id="23" name="Oval 22"/>
            <p:cNvSpPr/>
            <p:nvPr/>
          </p:nvSpPr>
          <p:spPr>
            <a:xfrm>
              <a:off x="4886325" y="2572988"/>
              <a:ext cx="2419350" cy="2419350"/>
            </a:xfrm>
            <a:prstGeom prst="ellipse">
              <a:avLst/>
            </a:prstGeom>
            <a:solidFill>
              <a:schemeClr val="tx2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733925" y="2420588"/>
              <a:ext cx="2724150" cy="2724150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060229" y="1304012"/>
            <a:ext cx="1563642" cy="1555337"/>
            <a:chOff x="3569226" y="1278942"/>
            <a:chExt cx="1563642" cy="1555337"/>
          </a:xfrm>
        </p:grpSpPr>
        <p:sp>
          <p:nvSpPr>
            <p:cNvPr id="60" name="Oval 59"/>
            <p:cNvSpPr/>
            <p:nvPr/>
          </p:nvSpPr>
          <p:spPr>
            <a:xfrm>
              <a:off x="3569226" y="1278942"/>
              <a:ext cx="1102896" cy="1102896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IN" sz="16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48364" y="2250384"/>
              <a:ext cx="684504" cy="583895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58221" y="2635476"/>
            <a:ext cx="2766707" cy="1319736"/>
            <a:chOff x="1967219" y="2610407"/>
            <a:chExt cx="2766706" cy="1319736"/>
          </a:xfrm>
        </p:grpSpPr>
        <p:sp>
          <p:nvSpPr>
            <p:cNvPr id="72" name="Oval 71"/>
            <p:cNvSpPr/>
            <p:nvPr/>
          </p:nvSpPr>
          <p:spPr>
            <a:xfrm>
              <a:off x="1967219" y="2610407"/>
              <a:ext cx="1121948" cy="1121948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3071076" y="3467692"/>
              <a:ext cx="1662849" cy="462451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588371" y="4291097"/>
            <a:ext cx="2035500" cy="1293249"/>
            <a:chOff x="3786361" y="4340115"/>
            <a:chExt cx="1346507" cy="855500"/>
          </a:xfrm>
        </p:grpSpPr>
        <p:sp>
          <p:nvSpPr>
            <p:cNvPr id="75" name="Oval 74"/>
            <p:cNvSpPr/>
            <p:nvPr/>
          </p:nvSpPr>
          <p:spPr>
            <a:xfrm>
              <a:off x="3786361" y="4340115"/>
              <a:ext cx="855500" cy="85550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4677317" y="4760544"/>
              <a:ext cx="455551" cy="91754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191839" y="1101239"/>
            <a:ext cx="1425763" cy="1489909"/>
            <a:chOff x="6700838" y="1076169"/>
            <a:chExt cx="1425762" cy="1489909"/>
          </a:xfrm>
        </p:grpSpPr>
        <p:sp>
          <p:nvSpPr>
            <p:cNvPr id="78" name="Oval 77"/>
            <p:cNvSpPr/>
            <p:nvPr/>
          </p:nvSpPr>
          <p:spPr>
            <a:xfrm>
              <a:off x="7047186" y="1076169"/>
              <a:ext cx="1079414" cy="107941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6700838" y="2035236"/>
              <a:ext cx="466695" cy="53084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670359" y="2219732"/>
            <a:ext cx="1985379" cy="1261160"/>
            <a:chOff x="7412902" y="2196640"/>
            <a:chExt cx="1985379" cy="1261160"/>
          </a:xfrm>
        </p:grpSpPr>
        <p:sp>
          <p:nvSpPr>
            <p:cNvPr id="81" name="Oval 80"/>
            <p:cNvSpPr/>
            <p:nvPr/>
          </p:nvSpPr>
          <p:spPr>
            <a:xfrm>
              <a:off x="8680169" y="2196640"/>
              <a:ext cx="718112" cy="718112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H="1">
              <a:off x="7412902" y="2708678"/>
              <a:ext cx="1284324" cy="74912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550136" y="3759490"/>
            <a:ext cx="2208719" cy="1178232"/>
            <a:chOff x="7059132" y="3734421"/>
            <a:chExt cx="2208719" cy="1178232"/>
          </a:xfrm>
        </p:grpSpPr>
        <p:sp>
          <p:nvSpPr>
            <p:cNvPr id="84" name="Oval 83"/>
            <p:cNvSpPr/>
            <p:nvPr/>
          </p:nvSpPr>
          <p:spPr>
            <a:xfrm>
              <a:off x="8089619" y="3734421"/>
              <a:ext cx="1178232" cy="1178232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7059132" y="4686143"/>
              <a:ext cx="1067467" cy="207132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  <a:prstDash val="sysDash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6"/>
          <p:cNvSpPr>
            <a:spLocks/>
          </p:cNvSpPr>
          <p:nvPr/>
        </p:nvSpPr>
        <p:spPr bwMode="auto">
          <a:xfrm>
            <a:off x="675234" y="2811998"/>
            <a:ext cx="685148" cy="768904"/>
          </a:xfrm>
          <a:custGeom>
            <a:avLst/>
            <a:gdLst>
              <a:gd name="T0" fmla="*/ 1613 w 2709"/>
              <a:gd name="T1" fmla="*/ 24 h 2965"/>
              <a:gd name="T2" fmla="*/ 1569 w 2709"/>
              <a:gd name="T3" fmla="*/ 71 h 2965"/>
              <a:gd name="T4" fmla="*/ 1590 w 2709"/>
              <a:gd name="T5" fmla="*/ 116 h 2965"/>
              <a:gd name="T6" fmla="*/ 1812 w 2709"/>
              <a:gd name="T7" fmla="*/ 322 h 2965"/>
              <a:gd name="T8" fmla="*/ 1841 w 2709"/>
              <a:gd name="T9" fmla="*/ 447 h 2965"/>
              <a:gd name="T10" fmla="*/ 1841 w 2709"/>
              <a:gd name="T11" fmla="*/ 562 h 2965"/>
              <a:gd name="T12" fmla="*/ 1841 w 2709"/>
              <a:gd name="T13" fmla="*/ 663 h 2965"/>
              <a:gd name="T14" fmla="*/ 1844 w 2709"/>
              <a:gd name="T15" fmla="*/ 733 h 2965"/>
              <a:gd name="T16" fmla="*/ 1874 w 2709"/>
              <a:gd name="T17" fmla="*/ 762 h 2965"/>
              <a:gd name="T18" fmla="*/ 1874 w 2709"/>
              <a:gd name="T19" fmla="*/ 871 h 2965"/>
              <a:gd name="T20" fmla="*/ 1862 w 2709"/>
              <a:gd name="T21" fmla="*/ 968 h 2965"/>
              <a:gd name="T22" fmla="*/ 1801 w 2709"/>
              <a:gd name="T23" fmla="*/ 1115 h 2965"/>
              <a:gd name="T24" fmla="*/ 1761 w 2709"/>
              <a:gd name="T25" fmla="*/ 1231 h 2965"/>
              <a:gd name="T26" fmla="*/ 1723 w 2709"/>
              <a:gd name="T27" fmla="*/ 1297 h 2965"/>
              <a:gd name="T28" fmla="*/ 1705 w 2709"/>
              <a:gd name="T29" fmla="*/ 1423 h 2965"/>
              <a:gd name="T30" fmla="*/ 1708 w 2709"/>
              <a:gd name="T31" fmla="*/ 1530 h 2965"/>
              <a:gd name="T32" fmla="*/ 1737 w 2709"/>
              <a:gd name="T33" fmla="*/ 1559 h 2965"/>
              <a:gd name="T34" fmla="*/ 1766 w 2709"/>
              <a:gd name="T35" fmla="*/ 1615 h 2965"/>
              <a:gd name="T36" fmla="*/ 1817 w 2709"/>
              <a:gd name="T37" fmla="*/ 1749 h 2965"/>
              <a:gd name="T38" fmla="*/ 1984 w 2709"/>
              <a:gd name="T39" fmla="*/ 1823 h 2965"/>
              <a:gd name="T40" fmla="*/ 2500 w 2709"/>
              <a:gd name="T41" fmla="*/ 2054 h 2965"/>
              <a:gd name="T42" fmla="*/ 2709 w 2709"/>
              <a:gd name="T43" fmla="*/ 2567 h 2965"/>
              <a:gd name="T44" fmla="*/ 2526 w 2709"/>
              <a:gd name="T45" fmla="*/ 2597 h 2965"/>
              <a:gd name="T46" fmla="*/ 2301 w 2709"/>
              <a:gd name="T47" fmla="*/ 2670 h 2965"/>
              <a:gd name="T48" fmla="*/ 2054 w 2709"/>
              <a:gd name="T49" fmla="*/ 2765 h 2965"/>
              <a:gd name="T50" fmla="*/ 1803 w 2709"/>
              <a:gd name="T51" fmla="*/ 2860 h 2965"/>
              <a:gd name="T52" fmla="*/ 1568 w 2709"/>
              <a:gd name="T53" fmla="*/ 2936 h 2965"/>
              <a:gd name="T54" fmla="*/ 1354 w 2709"/>
              <a:gd name="T55" fmla="*/ 1910 h 2965"/>
              <a:gd name="T56" fmla="*/ 1064 w 2709"/>
              <a:gd name="T57" fmla="*/ 2707 h 2965"/>
              <a:gd name="T58" fmla="*/ 1047 w 2709"/>
              <a:gd name="T59" fmla="*/ 2930 h 2965"/>
              <a:gd name="T60" fmla="*/ 810 w 2709"/>
              <a:gd name="T61" fmla="*/ 2843 h 2965"/>
              <a:gd name="T62" fmla="*/ 592 w 2709"/>
              <a:gd name="T63" fmla="*/ 2736 h 2965"/>
              <a:gd name="T64" fmla="*/ 372 w 2709"/>
              <a:gd name="T65" fmla="*/ 2639 h 2965"/>
              <a:gd name="T66" fmla="*/ 134 w 2709"/>
              <a:gd name="T67" fmla="*/ 2576 h 2965"/>
              <a:gd name="T68" fmla="*/ 135 w 2709"/>
              <a:gd name="T69" fmla="*/ 2110 h 2965"/>
              <a:gd name="T70" fmla="*/ 360 w 2709"/>
              <a:gd name="T71" fmla="*/ 1983 h 2965"/>
              <a:gd name="T72" fmla="*/ 651 w 2709"/>
              <a:gd name="T73" fmla="*/ 1852 h 2965"/>
              <a:gd name="T74" fmla="*/ 878 w 2709"/>
              <a:gd name="T75" fmla="*/ 1748 h 2965"/>
              <a:gd name="T76" fmla="*/ 929 w 2709"/>
              <a:gd name="T77" fmla="*/ 1606 h 2965"/>
              <a:gd name="T78" fmla="*/ 953 w 2709"/>
              <a:gd name="T79" fmla="*/ 1563 h 2965"/>
              <a:gd name="T80" fmla="*/ 993 w 2709"/>
              <a:gd name="T81" fmla="*/ 1539 h 2965"/>
              <a:gd name="T82" fmla="*/ 1020 w 2709"/>
              <a:gd name="T83" fmla="*/ 1348 h 2965"/>
              <a:gd name="T84" fmla="*/ 978 w 2709"/>
              <a:gd name="T85" fmla="*/ 1275 h 2965"/>
              <a:gd name="T86" fmla="*/ 915 w 2709"/>
              <a:gd name="T87" fmla="*/ 1113 h 2965"/>
              <a:gd name="T88" fmla="*/ 878 w 2709"/>
              <a:gd name="T89" fmla="*/ 1003 h 2965"/>
              <a:gd name="T90" fmla="*/ 837 w 2709"/>
              <a:gd name="T91" fmla="*/ 814 h 2965"/>
              <a:gd name="T92" fmla="*/ 836 w 2709"/>
              <a:gd name="T93" fmla="*/ 759 h 2965"/>
              <a:gd name="T94" fmla="*/ 871 w 2709"/>
              <a:gd name="T95" fmla="*/ 732 h 2965"/>
              <a:gd name="T96" fmla="*/ 882 w 2709"/>
              <a:gd name="T97" fmla="*/ 676 h 2965"/>
              <a:gd name="T98" fmla="*/ 883 w 2709"/>
              <a:gd name="T99" fmla="*/ 623 h 2965"/>
              <a:gd name="T100" fmla="*/ 883 w 2709"/>
              <a:gd name="T101" fmla="*/ 557 h 2965"/>
              <a:gd name="T102" fmla="*/ 900 w 2709"/>
              <a:gd name="T103" fmla="*/ 343 h 2965"/>
              <a:gd name="T104" fmla="*/ 969 w 2709"/>
              <a:gd name="T105" fmla="*/ 235 h 2965"/>
              <a:gd name="T106" fmla="*/ 1109 w 2709"/>
              <a:gd name="T107" fmla="*/ 128 h 2965"/>
              <a:gd name="T108" fmla="*/ 1312 w 2709"/>
              <a:gd name="T109" fmla="*/ 49 h 2965"/>
              <a:gd name="T110" fmla="*/ 1565 w 2709"/>
              <a:gd name="T111" fmla="*/ 1 h 2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09" h="2965">
                <a:moveTo>
                  <a:pt x="1591" y="0"/>
                </a:moveTo>
                <a:lnTo>
                  <a:pt x="1619" y="1"/>
                </a:lnTo>
                <a:lnTo>
                  <a:pt x="1628" y="14"/>
                </a:lnTo>
                <a:lnTo>
                  <a:pt x="1613" y="24"/>
                </a:lnTo>
                <a:lnTo>
                  <a:pt x="1600" y="35"/>
                </a:lnTo>
                <a:lnTo>
                  <a:pt x="1586" y="45"/>
                </a:lnTo>
                <a:lnTo>
                  <a:pt x="1575" y="58"/>
                </a:lnTo>
                <a:lnTo>
                  <a:pt x="1569" y="71"/>
                </a:lnTo>
                <a:lnTo>
                  <a:pt x="1567" y="81"/>
                </a:lnTo>
                <a:lnTo>
                  <a:pt x="1570" y="93"/>
                </a:lnTo>
                <a:lnTo>
                  <a:pt x="1579" y="104"/>
                </a:lnTo>
                <a:lnTo>
                  <a:pt x="1590" y="116"/>
                </a:lnTo>
                <a:lnTo>
                  <a:pt x="1681" y="193"/>
                </a:lnTo>
                <a:lnTo>
                  <a:pt x="1770" y="272"/>
                </a:lnTo>
                <a:lnTo>
                  <a:pt x="1793" y="296"/>
                </a:lnTo>
                <a:lnTo>
                  <a:pt x="1812" y="322"/>
                </a:lnTo>
                <a:lnTo>
                  <a:pt x="1825" y="351"/>
                </a:lnTo>
                <a:lnTo>
                  <a:pt x="1835" y="382"/>
                </a:lnTo>
                <a:lnTo>
                  <a:pt x="1840" y="413"/>
                </a:lnTo>
                <a:lnTo>
                  <a:pt x="1841" y="447"/>
                </a:lnTo>
                <a:lnTo>
                  <a:pt x="1841" y="482"/>
                </a:lnTo>
                <a:lnTo>
                  <a:pt x="1841" y="513"/>
                </a:lnTo>
                <a:lnTo>
                  <a:pt x="1841" y="538"/>
                </a:lnTo>
                <a:lnTo>
                  <a:pt x="1841" y="562"/>
                </a:lnTo>
                <a:lnTo>
                  <a:pt x="1841" y="585"/>
                </a:lnTo>
                <a:lnTo>
                  <a:pt x="1841" y="608"/>
                </a:lnTo>
                <a:lnTo>
                  <a:pt x="1841" y="634"/>
                </a:lnTo>
                <a:lnTo>
                  <a:pt x="1841" y="663"/>
                </a:lnTo>
                <a:lnTo>
                  <a:pt x="1841" y="699"/>
                </a:lnTo>
                <a:lnTo>
                  <a:pt x="1841" y="711"/>
                </a:lnTo>
                <a:lnTo>
                  <a:pt x="1842" y="722"/>
                </a:lnTo>
                <a:lnTo>
                  <a:pt x="1844" y="733"/>
                </a:lnTo>
                <a:lnTo>
                  <a:pt x="1850" y="744"/>
                </a:lnTo>
                <a:lnTo>
                  <a:pt x="1857" y="751"/>
                </a:lnTo>
                <a:lnTo>
                  <a:pt x="1870" y="757"/>
                </a:lnTo>
                <a:lnTo>
                  <a:pt x="1874" y="762"/>
                </a:lnTo>
                <a:lnTo>
                  <a:pt x="1878" y="767"/>
                </a:lnTo>
                <a:lnTo>
                  <a:pt x="1881" y="774"/>
                </a:lnTo>
                <a:lnTo>
                  <a:pt x="1882" y="781"/>
                </a:lnTo>
                <a:lnTo>
                  <a:pt x="1874" y="871"/>
                </a:lnTo>
                <a:lnTo>
                  <a:pt x="1864" y="962"/>
                </a:lnTo>
                <a:lnTo>
                  <a:pt x="1863" y="964"/>
                </a:lnTo>
                <a:lnTo>
                  <a:pt x="1863" y="966"/>
                </a:lnTo>
                <a:lnTo>
                  <a:pt x="1862" y="968"/>
                </a:lnTo>
                <a:lnTo>
                  <a:pt x="1841" y="1003"/>
                </a:lnTo>
                <a:lnTo>
                  <a:pt x="1825" y="1039"/>
                </a:lnTo>
                <a:lnTo>
                  <a:pt x="1813" y="1077"/>
                </a:lnTo>
                <a:lnTo>
                  <a:pt x="1801" y="1115"/>
                </a:lnTo>
                <a:lnTo>
                  <a:pt x="1790" y="1154"/>
                </a:lnTo>
                <a:lnTo>
                  <a:pt x="1778" y="1191"/>
                </a:lnTo>
                <a:lnTo>
                  <a:pt x="1763" y="1228"/>
                </a:lnTo>
                <a:lnTo>
                  <a:pt x="1761" y="1231"/>
                </a:lnTo>
                <a:lnTo>
                  <a:pt x="1760" y="1236"/>
                </a:lnTo>
                <a:lnTo>
                  <a:pt x="1758" y="1238"/>
                </a:lnTo>
                <a:lnTo>
                  <a:pt x="1738" y="1267"/>
                </a:lnTo>
                <a:lnTo>
                  <a:pt x="1723" y="1297"/>
                </a:lnTo>
                <a:lnTo>
                  <a:pt x="1714" y="1328"/>
                </a:lnTo>
                <a:lnTo>
                  <a:pt x="1708" y="1359"/>
                </a:lnTo>
                <a:lnTo>
                  <a:pt x="1705" y="1391"/>
                </a:lnTo>
                <a:lnTo>
                  <a:pt x="1705" y="1423"/>
                </a:lnTo>
                <a:lnTo>
                  <a:pt x="1706" y="1456"/>
                </a:lnTo>
                <a:lnTo>
                  <a:pt x="1707" y="1489"/>
                </a:lnTo>
                <a:lnTo>
                  <a:pt x="1707" y="1521"/>
                </a:lnTo>
                <a:lnTo>
                  <a:pt x="1708" y="1530"/>
                </a:lnTo>
                <a:lnTo>
                  <a:pt x="1712" y="1538"/>
                </a:lnTo>
                <a:lnTo>
                  <a:pt x="1717" y="1546"/>
                </a:lnTo>
                <a:lnTo>
                  <a:pt x="1722" y="1550"/>
                </a:lnTo>
                <a:lnTo>
                  <a:pt x="1737" y="1559"/>
                </a:lnTo>
                <a:lnTo>
                  <a:pt x="1748" y="1570"/>
                </a:lnTo>
                <a:lnTo>
                  <a:pt x="1756" y="1584"/>
                </a:lnTo>
                <a:lnTo>
                  <a:pt x="1761" y="1599"/>
                </a:lnTo>
                <a:lnTo>
                  <a:pt x="1766" y="1615"/>
                </a:lnTo>
                <a:lnTo>
                  <a:pt x="1779" y="1657"/>
                </a:lnTo>
                <a:lnTo>
                  <a:pt x="1794" y="1698"/>
                </a:lnTo>
                <a:lnTo>
                  <a:pt x="1810" y="1738"/>
                </a:lnTo>
                <a:lnTo>
                  <a:pt x="1817" y="1749"/>
                </a:lnTo>
                <a:lnTo>
                  <a:pt x="1828" y="1758"/>
                </a:lnTo>
                <a:lnTo>
                  <a:pt x="1840" y="1766"/>
                </a:lnTo>
                <a:lnTo>
                  <a:pt x="1853" y="1771"/>
                </a:lnTo>
                <a:lnTo>
                  <a:pt x="1984" y="1823"/>
                </a:lnTo>
                <a:lnTo>
                  <a:pt x="2114" y="1877"/>
                </a:lnTo>
                <a:lnTo>
                  <a:pt x="2244" y="1932"/>
                </a:lnTo>
                <a:lnTo>
                  <a:pt x="2373" y="1991"/>
                </a:lnTo>
                <a:lnTo>
                  <a:pt x="2500" y="2054"/>
                </a:lnTo>
                <a:lnTo>
                  <a:pt x="2539" y="2077"/>
                </a:lnTo>
                <a:lnTo>
                  <a:pt x="2576" y="2103"/>
                </a:lnTo>
                <a:lnTo>
                  <a:pt x="2609" y="2134"/>
                </a:lnTo>
                <a:lnTo>
                  <a:pt x="2709" y="2567"/>
                </a:lnTo>
                <a:lnTo>
                  <a:pt x="2668" y="2569"/>
                </a:lnTo>
                <a:lnTo>
                  <a:pt x="2624" y="2575"/>
                </a:lnTo>
                <a:lnTo>
                  <a:pt x="2576" y="2584"/>
                </a:lnTo>
                <a:lnTo>
                  <a:pt x="2526" y="2597"/>
                </a:lnTo>
                <a:lnTo>
                  <a:pt x="2473" y="2611"/>
                </a:lnTo>
                <a:lnTo>
                  <a:pt x="2417" y="2628"/>
                </a:lnTo>
                <a:lnTo>
                  <a:pt x="2360" y="2648"/>
                </a:lnTo>
                <a:lnTo>
                  <a:pt x="2301" y="2670"/>
                </a:lnTo>
                <a:lnTo>
                  <a:pt x="2241" y="2692"/>
                </a:lnTo>
                <a:lnTo>
                  <a:pt x="2179" y="2715"/>
                </a:lnTo>
                <a:lnTo>
                  <a:pt x="2116" y="2739"/>
                </a:lnTo>
                <a:lnTo>
                  <a:pt x="2054" y="2765"/>
                </a:lnTo>
                <a:lnTo>
                  <a:pt x="1991" y="2789"/>
                </a:lnTo>
                <a:lnTo>
                  <a:pt x="1928" y="2813"/>
                </a:lnTo>
                <a:lnTo>
                  <a:pt x="1865" y="2838"/>
                </a:lnTo>
                <a:lnTo>
                  <a:pt x="1803" y="2860"/>
                </a:lnTo>
                <a:lnTo>
                  <a:pt x="1742" y="2882"/>
                </a:lnTo>
                <a:lnTo>
                  <a:pt x="1683" y="2902"/>
                </a:lnTo>
                <a:lnTo>
                  <a:pt x="1624" y="2920"/>
                </a:lnTo>
                <a:lnTo>
                  <a:pt x="1568" y="2936"/>
                </a:lnTo>
                <a:lnTo>
                  <a:pt x="1514" y="2949"/>
                </a:lnTo>
                <a:lnTo>
                  <a:pt x="1463" y="2958"/>
                </a:lnTo>
                <a:lnTo>
                  <a:pt x="1644" y="2707"/>
                </a:lnTo>
                <a:lnTo>
                  <a:pt x="1354" y="1910"/>
                </a:lnTo>
                <a:lnTo>
                  <a:pt x="1445" y="1716"/>
                </a:lnTo>
                <a:lnTo>
                  <a:pt x="1264" y="1716"/>
                </a:lnTo>
                <a:lnTo>
                  <a:pt x="1354" y="1910"/>
                </a:lnTo>
                <a:lnTo>
                  <a:pt x="1064" y="2707"/>
                </a:lnTo>
                <a:lnTo>
                  <a:pt x="1251" y="2965"/>
                </a:lnTo>
                <a:lnTo>
                  <a:pt x="1180" y="2957"/>
                </a:lnTo>
                <a:lnTo>
                  <a:pt x="1113" y="2945"/>
                </a:lnTo>
                <a:lnTo>
                  <a:pt x="1047" y="2930"/>
                </a:lnTo>
                <a:lnTo>
                  <a:pt x="985" y="2911"/>
                </a:lnTo>
                <a:lnTo>
                  <a:pt x="925" y="2891"/>
                </a:lnTo>
                <a:lnTo>
                  <a:pt x="866" y="2867"/>
                </a:lnTo>
                <a:lnTo>
                  <a:pt x="810" y="2843"/>
                </a:lnTo>
                <a:lnTo>
                  <a:pt x="754" y="2817"/>
                </a:lnTo>
                <a:lnTo>
                  <a:pt x="699" y="2790"/>
                </a:lnTo>
                <a:lnTo>
                  <a:pt x="645" y="2764"/>
                </a:lnTo>
                <a:lnTo>
                  <a:pt x="592" y="2736"/>
                </a:lnTo>
                <a:lnTo>
                  <a:pt x="538" y="2710"/>
                </a:lnTo>
                <a:lnTo>
                  <a:pt x="483" y="2684"/>
                </a:lnTo>
                <a:lnTo>
                  <a:pt x="428" y="2661"/>
                </a:lnTo>
                <a:lnTo>
                  <a:pt x="372" y="2639"/>
                </a:lnTo>
                <a:lnTo>
                  <a:pt x="315" y="2619"/>
                </a:lnTo>
                <a:lnTo>
                  <a:pt x="257" y="2601"/>
                </a:lnTo>
                <a:lnTo>
                  <a:pt x="196" y="2587"/>
                </a:lnTo>
                <a:lnTo>
                  <a:pt x="134" y="2576"/>
                </a:lnTo>
                <a:lnTo>
                  <a:pt x="69" y="2570"/>
                </a:lnTo>
                <a:lnTo>
                  <a:pt x="0" y="2567"/>
                </a:lnTo>
                <a:lnTo>
                  <a:pt x="100" y="2139"/>
                </a:lnTo>
                <a:lnTo>
                  <a:pt x="135" y="2110"/>
                </a:lnTo>
                <a:lnTo>
                  <a:pt x="174" y="2083"/>
                </a:lnTo>
                <a:lnTo>
                  <a:pt x="215" y="2060"/>
                </a:lnTo>
                <a:lnTo>
                  <a:pt x="287" y="2021"/>
                </a:lnTo>
                <a:lnTo>
                  <a:pt x="360" y="1983"/>
                </a:lnTo>
                <a:lnTo>
                  <a:pt x="432" y="1946"/>
                </a:lnTo>
                <a:lnTo>
                  <a:pt x="504" y="1913"/>
                </a:lnTo>
                <a:lnTo>
                  <a:pt x="578" y="1882"/>
                </a:lnTo>
                <a:lnTo>
                  <a:pt x="651" y="1852"/>
                </a:lnTo>
                <a:lnTo>
                  <a:pt x="754" y="1809"/>
                </a:lnTo>
                <a:lnTo>
                  <a:pt x="856" y="1766"/>
                </a:lnTo>
                <a:lnTo>
                  <a:pt x="868" y="1758"/>
                </a:lnTo>
                <a:lnTo>
                  <a:pt x="878" y="1748"/>
                </a:lnTo>
                <a:lnTo>
                  <a:pt x="885" y="1736"/>
                </a:lnTo>
                <a:lnTo>
                  <a:pt x="907" y="1678"/>
                </a:lnTo>
                <a:lnTo>
                  <a:pt x="925" y="1619"/>
                </a:lnTo>
                <a:lnTo>
                  <a:pt x="929" y="1606"/>
                </a:lnTo>
                <a:lnTo>
                  <a:pt x="933" y="1593"/>
                </a:lnTo>
                <a:lnTo>
                  <a:pt x="939" y="1582"/>
                </a:lnTo>
                <a:lnTo>
                  <a:pt x="945" y="1571"/>
                </a:lnTo>
                <a:lnTo>
                  <a:pt x="953" y="1563"/>
                </a:lnTo>
                <a:lnTo>
                  <a:pt x="964" y="1555"/>
                </a:lnTo>
                <a:lnTo>
                  <a:pt x="979" y="1551"/>
                </a:lnTo>
                <a:lnTo>
                  <a:pt x="986" y="1547"/>
                </a:lnTo>
                <a:lnTo>
                  <a:pt x="993" y="1539"/>
                </a:lnTo>
                <a:lnTo>
                  <a:pt x="999" y="1530"/>
                </a:lnTo>
                <a:lnTo>
                  <a:pt x="1002" y="1521"/>
                </a:lnTo>
                <a:lnTo>
                  <a:pt x="1012" y="1435"/>
                </a:lnTo>
                <a:lnTo>
                  <a:pt x="1020" y="1348"/>
                </a:lnTo>
                <a:lnTo>
                  <a:pt x="1018" y="1334"/>
                </a:lnTo>
                <a:lnTo>
                  <a:pt x="1013" y="1321"/>
                </a:lnTo>
                <a:lnTo>
                  <a:pt x="1006" y="1310"/>
                </a:lnTo>
                <a:lnTo>
                  <a:pt x="978" y="1275"/>
                </a:lnTo>
                <a:lnTo>
                  <a:pt x="955" y="1238"/>
                </a:lnTo>
                <a:lnTo>
                  <a:pt x="937" y="1199"/>
                </a:lnTo>
                <a:lnTo>
                  <a:pt x="925" y="1156"/>
                </a:lnTo>
                <a:lnTo>
                  <a:pt x="915" y="1113"/>
                </a:lnTo>
                <a:lnTo>
                  <a:pt x="909" y="1084"/>
                </a:lnTo>
                <a:lnTo>
                  <a:pt x="898" y="1058"/>
                </a:lnTo>
                <a:lnTo>
                  <a:pt x="888" y="1030"/>
                </a:lnTo>
                <a:lnTo>
                  <a:pt x="878" y="1003"/>
                </a:lnTo>
                <a:lnTo>
                  <a:pt x="858" y="928"/>
                </a:lnTo>
                <a:lnTo>
                  <a:pt x="840" y="852"/>
                </a:lnTo>
                <a:lnTo>
                  <a:pt x="838" y="834"/>
                </a:lnTo>
                <a:lnTo>
                  <a:pt x="837" y="814"/>
                </a:lnTo>
                <a:lnTo>
                  <a:pt x="835" y="795"/>
                </a:lnTo>
                <a:lnTo>
                  <a:pt x="834" y="783"/>
                </a:lnTo>
                <a:lnTo>
                  <a:pt x="834" y="770"/>
                </a:lnTo>
                <a:lnTo>
                  <a:pt x="836" y="759"/>
                </a:lnTo>
                <a:lnTo>
                  <a:pt x="842" y="751"/>
                </a:lnTo>
                <a:lnTo>
                  <a:pt x="851" y="743"/>
                </a:lnTo>
                <a:lnTo>
                  <a:pt x="865" y="737"/>
                </a:lnTo>
                <a:lnTo>
                  <a:pt x="871" y="732"/>
                </a:lnTo>
                <a:lnTo>
                  <a:pt x="876" y="721"/>
                </a:lnTo>
                <a:lnTo>
                  <a:pt x="879" y="710"/>
                </a:lnTo>
                <a:lnTo>
                  <a:pt x="882" y="699"/>
                </a:lnTo>
                <a:lnTo>
                  <a:pt x="882" y="676"/>
                </a:lnTo>
                <a:lnTo>
                  <a:pt x="883" y="658"/>
                </a:lnTo>
                <a:lnTo>
                  <a:pt x="883" y="644"/>
                </a:lnTo>
                <a:lnTo>
                  <a:pt x="883" y="634"/>
                </a:lnTo>
                <a:lnTo>
                  <a:pt x="883" y="623"/>
                </a:lnTo>
                <a:lnTo>
                  <a:pt x="883" y="612"/>
                </a:lnTo>
                <a:lnTo>
                  <a:pt x="883" y="599"/>
                </a:lnTo>
                <a:lnTo>
                  <a:pt x="883" y="581"/>
                </a:lnTo>
                <a:lnTo>
                  <a:pt x="883" y="557"/>
                </a:lnTo>
                <a:lnTo>
                  <a:pt x="883" y="482"/>
                </a:lnTo>
                <a:lnTo>
                  <a:pt x="886" y="408"/>
                </a:lnTo>
                <a:lnTo>
                  <a:pt x="891" y="374"/>
                </a:lnTo>
                <a:lnTo>
                  <a:pt x="900" y="343"/>
                </a:lnTo>
                <a:lnTo>
                  <a:pt x="912" y="313"/>
                </a:lnTo>
                <a:lnTo>
                  <a:pt x="928" y="284"/>
                </a:lnTo>
                <a:lnTo>
                  <a:pt x="947" y="259"/>
                </a:lnTo>
                <a:lnTo>
                  <a:pt x="969" y="235"/>
                </a:lnTo>
                <a:lnTo>
                  <a:pt x="992" y="211"/>
                </a:lnTo>
                <a:lnTo>
                  <a:pt x="1018" y="189"/>
                </a:lnTo>
                <a:lnTo>
                  <a:pt x="1062" y="156"/>
                </a:lnTo>
                <a:lnTo>
                  <a:pt x="1109" y="128"/>
                </a:lnTo>
                <a:lnTo>
                  <a:pt x="1158" y="103"/>
                </a:lnTo>
                <a:lnTo>
                  <a:pt x="1207" y="82"/>
                </a:lnTo>
                <a:lnTo>
                  <a:pt x="1259" y="65"/>
                </a:lnTo>
                <a:lnTo>
                  <a:pt x="1312" y="49"/>
                </a:lnTo>
                <a:lnTo>
                  <a:pt x="1366" y="37"/>
                </a:lnTo>
                <a:lnTo>
                  <a:pt x="1431" y="23"/>
                </a:lnTo>
                <a:lnTo>
                  <a:pt x="1497" y="11"/>
                </a:lnTo>
                <a:lnTo>
                  <a:pt x="1565" y="1"/>
                </a:lnTo>
                <a:lnTo>
                  <a:pt x="1591" y="0"/>
                </a:lnTo>
                <a:close/>
              </a:path>
            </a:pathLst>
          </a:custGeom>
          <a:solidFill>
            <a:srgbClr val="2E364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3977796" y="3238552"/>
            <a:ext cx="1225054" cy="1143384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90" name="Freeform 21"/>
          <p:cNvSpPr>
            <a:spLocks/>
          </p:cNvSpPr>
          <p:nvPr/>
        </p:nvSpPr>
        <p:spPr bwMode="auto">
          <a:xfrm>
            <a:off x="6792803" y="3932709"/>
            <a:ext cx="759919" cy="771918"/>
          </a:xfrm>
          <a:custGeom>
            <a:avLst/>
            <a:gdLst>
              <a:gd name="T0" fmla="*/ 825 w 1143"/>
              <a:gd name="T1" fmla="*/ 828 h 1160"/>
              <a:gd name="T2" fmla="*/ 816 w 1143"/>
              <a:gd name="T3" fmla="*/ 826 h 1160"/>
              <a:gd name="T4" fmla="*/ 817 w 1143"/>
              <a:gd name="T5" fmla="*/ 825 h 1160"/>
              <a:gd name="T6" fmla="*/ 825 w 1143"/>
              <a:gd name="T7" fmla="*/ 828 h 1160"/>
              <a:gd name="T8" fmla="*/ 573 w 1143"/>
              <a:gd name="T9" fmla="*/ 0 h 1160"/>
              <a:gd name="T10" fmla="*/ 317 w 1143"/>
              <a:gd name="T11" fmla="*/ 829 h 1160"/>
              <a:gd name="T12" fmla="*/ 325 w 1143"/>
              <a:gd name="T13" fmla="*/ 825 h 1160"/>
              <a:gd name="T14" fmla="*/ 327 w 1143"/>
              <a:gd name="T15" fmla="*/ 826 h 1160"/>
              <a:gd name="T16" fmla="*/ 317 w 1143"/>
              <a:gd name="T17" fmla="*/ 829 h 1160"/>
              <a:gd name="T18" fmla="*/ 4 w 1143"/>
              <a:gd name="T19" fmla="*/ 1053 h 1160"/>
              <a:gd name="T20" fmla="*/ 42 w 1143"/>
              <a:gd name="T21" fmla="*/ 1160 h 1160"/>
              <a:gd name="T22" fmla="*/ 1101 w 1143"/>
              <a:gd name="T23" fmla="*/ 1160 h 1160"/>
              <a:gd name="T24" fmla="*/ 1139 w 1143"/>
              <a:gd name="T25" fmla="*/ 1053 h 1160"/>
              <a:gd name="T26" fmla="*/ 825 w 1143"/>
              <a:gd name="T27" fmla="*/ 828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43" h="1160">
                <a:moveTo>
                  <a:pt x="825" y="828"/>
                </a:moveTo>
                <a:cubicBezTo>
                  <a:pt x="822" y="827"/>
                  <a:pt x="819" y="827"/>
                  <a:pt x="816" y="826"/>
                </a:cubicBezTo>
                <a:cubicBezTo>
                  <a:pt x="817" y="826"/>
                  <a:pt x="817" y="825"/>
                  <a:pt x="817" y="825"/>
                </a:cubicBezTo>
                <a:cubicBezTo>
                  <a:pt x="820" y="824"/>
                  <a:pt x="822" y="827"/>
                  <a:pt x="825" y="828"/>
                </a:cubicBezTo>
                <a:cubicBezTo>
                  <a:pt x="926" y="506"/>
                  <a:pt x="1017" y="0"/>
                  <a:pt x="573" y="0"/>
                </a:cubicBezTo>
                <a:cubicBezTo>
                  <a:pt x="128" y="0"/>
                  <a:pt x="214" y="507"/>
                  <a:pt x="317" y="829"/>
                </a:cubicBezTo>
                <a:cubicBezTo>
                  <a:pt x="320" y="827"/>
                  <a:pt x="323" y="823"/>
                  <a:pt x="325" y="825"/>
                </a:cubicBezTo>
                <a:cubicBezTo>
                  <a:pt x="326" y="826"/>
                  <a:pt x="326" y="826"/>
                  <a:pt x="327" y="826"/>
                </a:cubicBezTo>
                <a:cubicBezTo>
                  <a:pt x="323" y="827"/>
                  <a:pt x="320" y="828"/>
                  <a:pt x="317" y="829"/>
                </a:cubicBezTo>
                <a:cubicBezTo>
                  <a:pt x="182" y="879"/>
                  <a:pt x="0" y="896"/>
                  <a:pt x="4" y="1053"/>
                </a:cubicBezTo>
                <a:cubicBezTo>
                  <a:pt x="5" y="1088"/>
                  <a:pt x="19" y="1124"/>
                  <a:pt x="42" y="1160"/>
                </a:cubicBezTo>
                <a:cubicBezTo>
                  <a:pt x="1101" y="1160"/>
                  <a:pt x="1101" y="1160"/>
                  <a:pt x="1101" y="1160"/>
                </a:cubicBezTo>
                <a:cubicBezTo>
                  <a:pt x="1123" y="1124"/>
                  <a:pt x="1138" y="1088"/>
                  <a:pt x="1139" y="1053"/>
                </a:cubicBezTo>
                <a:cubicBezTo>
                  <a:pt x="1143" y="896"/>
                  <a:pt x="960" y="879"/>
                  <a:pt x="825" y="82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6878802" y="4054203"/>
            <a:ext cx="624933" cy="564719"/>
          </a:xfrm>
          <a:custGeom>
            <a:avLst/>
            <a:gdLst>
              <a:gd name="connsiteX0" fmla="*/ 705087 w 1984375"/>
              <a:gd name="connsiteY0" fmla="*/ 957262 h 1793173"/>
              <a:gd name="connsiteX1" fmla="*/ 992188 w 1984375"/>
              <a:gd name="connsiteY1" fmla="*/ 1039633 h 1793173"/>
              <a:gd name="connsiteX2" fmla="*/ 1281400 w 1984375"/>
              <a:gd name="connsiteY2" fmla="*/ 957262 h 1793173"/>
              <a:gd name="connsiteX3" fmla="*/ 1433394 w 1984375"/>
              <a:gd name="connsiteY3" fmla="*/ 1208598 h 1793173"/>
              <a:gd name="connsiteX4" fmla="*/ 1984375 w 1984375"/>
              <a:gd name="connsiteY4" fmla="*/ 1424029 h 1793173"/>
              <a:gd name="connsiteX5" fmla="*/ 0 w 1984375"/>
              <a:gd name="connsiteY5" fmla="*/ 1424029 h 1793173"/>
              <a:gd name="connsiteX6" fmla="*/ 553092 w 1984375"/>
              <a:gd name="connsiteY6" fmla="*/ 1208598 h 1793173"/>
              <a:gd name="connsiteX7" fmla="*/ 705087 w 1984375"/>
              <a:gd name="connsiteY7" fmla="*/ 957262 h 1793173"/>
              <a:gd name="connsiteX8" fmla="*/ 663607 w 1984375"/>
              <a:gd name="connsiteY8" fmla="*/ 0 h 1793173"/>
              <a:gd name="connsiteX9" fmla="*/ 885255 w 1984375"/>
              <a:gd name="connsiteY9" fmla="*/ 215434 h 1793173"/>
              <a:gd name="connsiteX10" fmla="*/ 1634637 w 1984375"/>
              <a:gd name="connsiteY10" fmla="*/ 409747 h 1793173"/>
              <a:gd name="connsiteX11" fmla="*/ 1649413 w 1984375"/>
              <a:gd name="connsiteY11" fmla="*/ 390738 h 1793173"/>
              <a:gd name="connsiteX12" fmla="*/ 1495315 w 1984375"/>
              <a:gd name="connsiteY12" fmla="*/ 612508 h 1793173"/>
              <a:gd name="connsiteX13" fmla="*/ 992913 w 1984375"/>
              <a:gd name="connsiteY13" fmla="*/ 977900 h 1793173"/>
              <a:gd name="connsiteX14" fmla="*/ 490511 w 1984375"/>
              <a:gd name="connsiteY14" fmla="*/ 612508 h 1793173"/>
              <a:gd name="connsiteX15" fmla="*/ 389186 w 1984375"/>
              <a:gd name="connsiteY15" fmla="*/ 166856 h 1793173"/>
              <a:gd name="connsiteX16" fmla="*/ 422961 w 1984375"/>
              <a:gd name="connsiteY16" fmla="*/ 152071 h 1793173"/>
              <a:gd name="connsiteX17" fmla="*/ 492622 w 1984375"/>
              <a:gd name="connsiteY17" fmla="*/ 236555 h 1793173"/>
              <a:gd name="connsiteX18" fmla="*/ 530619 w 1984375"/>
              <a:gd name="connsiteY18" fmla="*/ 257676 h 1793173"/>
              <a:gd name="connsiteX19" fmla="*/ 663607 w 1984375"/>
              <a:gd name="connsiteY19" fmla="*/ 0 h 179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84375" h="1793173">
                <a:moveTo>
                  <a:pt x="705087" y="957262"/>
                </a:moveTo>
                <a:cubicBezTo>
                  <a:pt x="789528" y="1010064"/>
                  <a:pt x="884525" y="1039633"/>
                  <a:pt x="992188" y="1039633"/>
                </a:cubicBezTo>
                <a:cubicBezTo>
                  <a:pt x="1101962" y="1039633"/>
                  <a:pt x="1196958" y="1010064"/>
                  <a:pt x="1281400" y="957262"/>
                </a:cubicBezTo>
                <a:cubicBezTo>
                  <a:pt x="1277178" y="1069202"/>
                  <a:pt x="1304621" y="1162132"/>
                  <a:pt x="1433394" y="1208598"/>
                </a:cubicBezTo>
                <a:cubicBezTo>
                  <a:pt x="1644498" y="1282520"/>
                  <a:pt x="1872490" y="1305753"/>
                  <a:pt x="1984375" y="1424029"/>
                </a:cubicBezTo>
                <a:cubicBezTo>
                  <a:pt x="1323621" y="1903467"/>
                  <a:pt x="662866" y="1928812"/>
                  <a:pt x="0" y="1424029"/>
                </a:cubicBezTo>
                <a:cubicBezTo>
                  <a:pt x="111885" y="1305753"/>
                  <a:pt x="341988" y="1282520"/>
                  <a:pt x="553092" y="1208598"/>
                </a:cubicBezTo>
                <a:cubicBezTo>
                  <a:pt x="681865" y="1162132"/>
                  <a:pt x="707198" y="1069202"/>
                  <a:pt x="705087" y="957262"/>
                </a:cubicBezTo>
                <a:close/>
                <a:moveTo>
                  <a:pt x="663607" y="0"/>
                </a:moveTo>
                <a:cubicBezTo>
                  <a:pt x="722713" y="71811"/>
                  <a:pt x="796596" y="145735"/>
                  <a:pt x="885255" y="215434"/>
                </a:cubicBezTo>
                <a:cubicBezTo>
                  <a:pt x="1180786" y="447764"/>
                  <a:pt x="1516424" y="534360"/>
                  <a:pt x="1634637" y="409747"/>
                </a:cubicBezTo>
                <a:cubicBezTo>
                  <a:pt x="1638859" y="403410"/>
                  <a:pt x="1645191" y="397074"/>
                  <a:pt x="1649413" y="390738"/>
                </a:cubicBezTo>
                <a:cubicBezTo>
                  <a:pt x="1636748" y="498455"/>
                  <a:pt x="1581863" y="597723"/>
                  <a:pt x="1495315" y="612508"/>
                </a:cubicBezTo>
                <a:cubicBezTo>
                  <a:pt x="1402434" y="821605"/>
                  <a:pt x="1229337" y="977900"/>
                  <a:pt x="992913" y="977900"/>
                </a:cubicBezTo>
                <a:cubicBezTo>
                  <a:pt x="756488" y="977900"/>
                  <a:pt x="585503" y="821605"/>
                  <a:pt x="490511" y="612508"/>
                </a:cubicBezTo>
                <a:cubicBezTo>
                  <a:pt x="338524" y="587163"/>
                  <a:pt x="285750" y="293581"/>
                  <a:pt x="389186" y="166856"/>
                </a:cubicBezTo>
                <a:cubicBezTo>
                  <a:pt x="397630" y="158407"/>
                  <a:pt x="410295" y="152071"/>
                  <a:pt x="422961" y="152071"/>
                </a:cubicBezTo>
                <a:cubicBezTo>
                  <a:pt x="456736" y="152071"/>
                  <a:pt x="477845" y="192201"/>
                  <a:pt x="492622" y="236555"/>
                </a:cubicBezTo>
                <a:cubicBezTo>
                  <a:pt x="515842" y="304142"/>
                  <a:pt x="530619" y="342160"/>
                  <a:pt x="530619" y="257676"/>
                </a:cubicBezTo>
                <a:cubicBezTo>
                  <a:pt x="560172" y="149959"/>
                  <a:pt x="593947" y="88708"/>
                  <a:pt x="6636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grpSp>
        <p:nvGrpSpPr>
          <p:cNvPr id="92" name="Group 91"/>
          <p:cNvGrpSpPr/>
          <p:nvPr/>
        </p:nvGrpSpPr>
        <p:grpSpPr>
          <a:xfrm>
            <a:off x="1854070" y="4497846"/>
            <a:ext cx="815452" cy="799758"/>
            <a:chOff x="9238801" y="2005096"/>
            <a:chExt cx="1563324" cy="1533237"/>
          </a:xfrm>
        </p:grpSpPr>
        <p:grpSp>
          <p:nvGrpSpPr>
            <p:cNvPr id="93" name="Group 92"/>
            <p:cNvGrpSpPr/>
            <p:nvPr/>
          </p:nvGrpSpPr>
          <p:grpSpPr>
            <a:xfrm>
              <a:off x="9238801" y="2005096"/>
              <a:ext cx="1563324" cy="1533237"/>
              <a:chOff x="9238801" y="2005096"/>
              <a:chExt cx="1563324" cy="1533237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9578975" y="2257425"/>
                <a:ext cx="892347" cy="1228725"/>
              </a:xfrm>
              <a:custGeom>
                <a:avLst/>
                <a:gdLst>
                  <a:gd name="connsiteX0" fmla="*/ 225425 w 892347"/>
                  <a:gd name="connsiteY0" fmla="*/ 25400 h 1228725"/>
                  <a:gd name="connsiteX1" fmla="*/ 193675 w 892347"/>
                  <a:gd name="connsiteY1" fmla="*/ 31750 h 1228725"/>
                  <a:gd name="connsiteX2" fmla="*/ 168275 w 892347"/>
                  <a:gd name="connsiteY2" fmla="*/ 44450 h 1228725"/>
                  <a:gd name="connsiteX3" fmla="*/ 155575 w 892347"/>
                  <a:gd name="connsiteY3" fmla="*/ 50800 h 1228725"/>
                  <a:gd name="connsiteX4" fmla="*/ 146050 w 892347"/>
                  <a:gd name="connsiteY4" fmla="*/ 53975 h 1228725"/>
                  <a:gd name="connsiteX5" fmla="*/ 117475 w 892347"/>
                  <a:gd name="connsiteY5" fmla="*/ 76200 h 1228725"/>
                  <a:gd name="connsiteX6" fmla="*/ 111125 w 892347"/>
                  <a:gd name="connsiteY6" fmla="*/ 85725 h 1228725"/>
                  <a:gd name="connsiteX7" fmla="*/ 104775 w 892347"/>
                  <a:gd name="connsiteY7" fmla="*/ 107950 h 1228725"/>
                  <a:gd name="connsiteX8" fmla="*/ 98425 w 892347"/>
                  <a:gd name="connsiteY8" fmla="*/ 127000 h 1228725"/>
                  <a:gd name="connsiteX9" fmla="*/ 82550 w 892347"/>
                  <a:gd name="connsiteY9" fmla="*/ 146050 h 1228725"/>
                  <a:gd name="connsiteX10" fmla="*/ 63500 w 892347"/>
                  <a:gd name="connsiteY10" fmla="*/ 161925 h 1228725"/>
                  <a:gd name="connsiteX11" fmla="*/ 41275 w 892347"/>
                  <a:gd name="connsiteY11" fmla="*/ 187325 h 1228725"/>
                  <a:gd name="connsiteX12" fmla="*/ 22225 w 892347"/>
                  <a:gd name="connsiteY12" fmla="*/ 215900 h 1228725"/>
                  <a:gd name="connsiteX13" fmla="*/ 15875 w 892347"/>
                  <a:gd name="connsiteY13" fmla="*/ 225425 h 1228725"/>
                  <a:gd name="connsiteX14" fmla="*/ 6350 w 892347"/>
                  <a:gd name="connsiteY14" fmla="*/ 260350 h 1228725"/>
                  <a:gd name="connsiteX15" fmla="*/ 0 w 892347"/>
                  <a:gd name="connsiteY15" fmla="*/ 298450 h 1228725"/>
                  <a:gd name="connsiteX16" fmla="*/ 3175 w 892347"/>
                  <a:gd name="connsiteY16" fmla="*/ 333375 h 1228725"/>
                  <a:gd name="connsiteX17" fmla="*/ 9525 w 892347"/>
                  <a:gd name="connsiteY17" fmla="*/ 352425 h 1228725"/>
                  <a:gd name="connsiteX18" fmla="*/ 15875 w 892347"/>
                  <a:gd name="connsiteY18" fmla="*/ 371475 h 1228725"/>
                  <a:gd name="connsiteX19" fmla="*/ 19050 w 892347"/>
                  <a:gd name="connsiteY19" fmla="*/ 381000 h 1228725"/>
                  <a:gd name="connsiteX20" fmla="*/ 25400 w 892347"/>
                  <a:gd name="connsiteY20" fmla="*/ 390525 h 1228725"/>
                  <a:gd name="connsiteX21" fmla="*/ 31750 w 892347"/>
                  <a:gd name="connsiteY21" fmla="*/ 409575 h 1228725"/>
                  <a:gd name="connsiteX22" fmla="*/ 50800 w 892347"/>
                  <a:gd name="connsiteY22" fmla="*/ 438150 h 1228725"/>
                  <a:gd name="connsiteX23" fmla="*/ 57150 w 892347"/>
                  <a:gd name="connsiteY23" fmla="*/ 447675 h 1228725"/>
                  <a:gd name="connsiteX24" fmla="*/ 63500 w 892347"/>
                  <a:gd name="connsiteY24" fmla="*/ 457200 h 1228725"/>
                  <a:gd name="connsiteX25" fmla="*/ 92075 w 892347"/>
                  <a:gd name="connsiteY25" fmla="*/ 482600 h 1228725"/>
                  <a:gd name="connsiteX26" fmla="*/ 104775 w 892347"/>
                  <a:gd name="connsiteY26" fmla="*/ 501650 h 1228725"/>
                  <a:gd name="connsiteX27" fmla="*/ 127000 w 892347"/>
                  <a:gd name="connsiteY27" fmla="*/ 530225 h 1228725"/>
                  <a:gd name="connsiteX28" fmla="*/ 130175 w 892347"/>
                  <a:gd name="connsiteY28" fmla="*/ 539750 h 1228725"/>
                  <a:gd name="connsiteX29" fmla="*/ 146050 w 892347"/>
                  <a:gd name="connsiteY29" fmla="*/ 558800 h 1228725"/>
                  <a:gd name="connsiteX30" fmla="*/ 158750 w 892347"/>
                  <a:gd name="connsiteY30" fmla="*/ 574675 h 1228725"/>
                  <a:gd name="connsiteX31" fmla="*/ 171450 w 892347"/>
                  <a:gd name="connsiteY31" fmla="*/ 590550 h 1228725"/>
                  <a:gd name="connsiteX32" fmla="*/ 187325 w 892347"/>
                  <a:gd name="connsiteY32" fmla="*/ 609600 h 1228725"/>
                  <a:gd name="connsiteX33" fmla="*/ 196850 w 892347"/>
                  <a:gd name="connsiteY33" fmla="*/ 612775 h 1228725"/>
                  <a:gd name="connsiteX34" fmla="*/ 209550 w 892347"/>
                  <a:gd name="connsiteY34" fmla="*/ 631825 h 1228725"/>
                  <a:gd name="connsiteX35" fmla="*/ 225425 w 892347"/>
                  <a:gd name="connsiteY35" fmla="*/ 650875 h 1228725"/>
                  <a:gd name="connsiteX36" fmla="*/ 231775 w 892347"/>
                  <a:gd name="connsiteY36" fmla="*/ 669925 h 1228725"/>
                  <a:gd name="connsiteX37" fmla="*/ 238125 w 892347"/>
                  <a:gd name="connsiteY37" fmla="*/ 688975 h 1228725"/>
                  <a:gd name="connsiteX38" fmla="*/ 241300 w 892347"/>
                  <a:gd name="connsiteY38" fmla="*/ 698500 h 1228725"/>
                  <a:gd name="connsiteX39" fmla="*/ 238125 w 892347"/>
                  <a:gd name="connsiteY39" fmla="*/ 752475 h 1228725"/>
                  <a:gd name="connsiteX40" fmla="*/ 234950 w 892347"/>
                  <a:gd name="connsiteY40" fmla="*/ 771525 h 1228725"/>
                  <a:gd name="connsiteX41" fmla="*/ 222250 w 892347"/>
                  <a:gd name="connsiteY41" fmla="*/ 800100 h 1228725"/>
                  <a:gd name="connsiteX42" fmla="*/ 200025 w 892347"/>
                  <a:gd name="connsiteY42" fmla="*/ 828675 h 1228725"/>
                  <a:gd name="connsiteX43" fmla="*/ 193675 w 892347"/>
                  <a:gd name="connsiteY43" fmla="*/ 838200 h 1228725"/>
                  <a:gd name="connsiteX44" fmla="*/ 187325 w 892347"/>
                  <a:gd name="connsiteY44" fmla="*/ 847725 h 1228725"/>
                  <a:gd name="connsiteX45" fmla="*/ 180975 w 892347"/>
                  <a:gd name="connsiteY45" fmla="*/ 873125 h 1228725"/>
                  <a:gd name="connsiteX46" fmla="*/ 187325 w 892347"/>
                  <a:gd name="connsiteY46" fmla="*/ 933450 h 1228725"/>
                  <a:gd name="connsiteX47" fmla="*/ 193675 w 892347"/>
                  <a:gd name="connsiteY47" fmla="*/ 968375 h 1228725"/>
                  <a:gd name="connsiteX48" fmla="*/ 196850 w 892347"/>
                  <a:gd name="connsiteY48" fmla="*/ 981075 h 1228725"/>
                  <a:gd name="connsiteX49" fmla="*/ 203200 w 892347"/>
                  <a:gd name="connsiteY49" fmla="*/ 993775 h 1228725"/>
                  <a:gd name="connsiteX50" fmla="*/ 206375 w 892347"/>
                  <a:gd name="connsiteY50" fmla="*/ 1003300 h 1228725"/>
                  <a:gd name="connsiteX51" fmla="*/ 222250 w 892347"/>
                  <a:gd name="connsiteY51" fmla="*/ 1031875 h 1228725"/>
                  <a:gd name="connsiteX52" fmla="*/ 228600 w 892347"/>
                  <a:gd name="connsiteY52" fmla="*/ 1044575 h 1228725"/>
                  <a:gd name="connsiteX53" fmla="*/ 238125 w 892347"/>
                  <a:gd name="connsiteY53" fmla="*/ 1054100 h 1228725"/>
                  <a:gd name="connsiteX54" fmla="*/ 247650 w 892347"/>
                  <a:gd name="connsiteY54" fmla="*/ 1066800 h 1228725"/>
                  <a:gd name="connsiteX55" fmla="*/ 266700 w 892347"/>
                  <a:gd name="connsiteY55" fmla="*/ 1082675 h 1228725"/>
                  <a:gd name="connsiteX56" fmla="*/ 276225 w 892347"/>
                  <a:gd name="connsiteY56" fmla="*/ 1085850 h 1228725"/>
                  <a:gd name="connsiteX57" fmla="*/ 285750 w 892347"/>
                  <a:gd name="connsiteY57" fmla="*/ 1095375 h 1228725"/>
                  <a:gd name="connsiteX58" fmla="*/ 295275 w 892347"/>
                  <a:gd name="connsiteY58" fmla="*/ 1101725 h 1228725"/>
                  <a:gd name="connsiteX59" fmla="*/ 314325 w 892347"/>
                  <a:gd name="connsiteY59" fmla="*/ 1120775 h 1228725"/>
                  <a:gd name="connsiteX60" fmla="*/ 327025 w 892347"/>
                  <a:gd name="connsiteY60" fmla="*/ 1127125 h 1228725"/>
                  <a:gd name="connsiteX61" fmla="*/ 346075 w 892347"/>
                  <a:gd name="connsiteY61" fmla="*/ 1139825 h 1228725"/>
                  <a:gd name="connsiteX62" fmla="*/ 371475 w 892347"/>
                  <a:gd name="connsiteY62" fmla="*/ 1149350 h 1228725"/>
                  <a:gd name="connsiteX63" fmla="*/ 381000 w 892347"/>
                  <a:gd name="connsiteY63" fmla="*/ 1152525 h 1228725"/>
                  <a:gd name="connsiteX64" fmla="*/ 400050 w 892347"/>
                  <a:gd name="connsiteY64" fmla="*/ 1162050 h 1228725"/>
                  <a:gd name="connsiteX65" fmla="*/ 419100 w 892347"/>
                  <a:gd name="connsiteY65" fmla="*/ 1181100 h 1228725"/>
                  <a:gd name="connsiteX66" fmla="*/ 434975 w 892347"/>
                  <a:gd name="connsiteY66" fmla="*/ 1196975 h 1228725"/>
                  <a:gd name="connsiteX67" fmla="*/ 447675 w 892347"/>
                  <a:gd name="connsiteY67" fmla="*/ 1216025 h 1228725"/>
                  <a:gd name="connsiteX68" fmla="*/ 469900 w 892347"/>
                  <a:gd name="connsiteY68" fmla="*/ 1228725 h 1228725"/>
                  <a:gd name="connsiteX69" fmla="*/ 511175 w 892347"/>
                  <a:gd name="connsiteY69" fmla="*/ 1225550 h 1228725"/>
                  <a:gd name="connsiteX70" fmla="*/ 558800 w 892347"/>
                  <a:gd name="connsiteY70" fmla="*/ 1193800 h 1228725"/>
                  <a:gd name="connsiteX71" fmla="*/ 571500 w 892347"/>
                  <a:gd name="connsiteY71" fmla="*/ 1181100 h 1228725"/>
                  <a:gd name="connsiteX72" fmla="*/ 581025 w 892347"/>
                  <a:gd name="connsiteY72" fmla="*/ 1165225 h 1228725"/>
                  <a:gd name="connsiteX73" fmla="*/ 593725 w 892347"/>
                  <a:gd name="connsiteY73" fmla="*/ 1146175 h 1228725"/>
                  <a:gd name="connsiteX74" fmla="*/ 600075 w 892347"/>
                  <a:gd name="connsiteY74" fmla="*/ 1133475 h 1228725"/>
                  <a:gd name="connsiteX75" fmla="*/ 609600 w 892347"/>
                  <a:gd name="connsiteY75" fmla="*/ 1120775 h 1228725"/>
                  <a:gd name="connsiteX76" fmla="*/ 641350 w 892347"/>
                  <a:gd name="connsiteY76" fmla="*/ 1076325 h 1228725"/>
                  <a:gd name="connsiteX77" fmla="*/ 650875 w 892347"/>
                  <a:gd name="connsiteY77" fmla="*/ 1066800 h 1228725"/>
                  <a:gd name="connsiteX78" fmla="*/ 657225 w 892347"/>
                  <a:gd name="connsiteY78" fmla="*/ 1054100 h 1228725"/>
                  <a:gd name="connsiteX79" fmla="*/ 685800 w 892347"/>
                  <a:gd name="connsiteY79" fmla="*/ 1025525 h 1228725"/>
                  <a:gd name="connsiteX80" fmla="*/ 701675 w 892347"/>
                  <a:gd name="connsiteY80" fmla="*/ 1000125 h 1228725"/>
                  <a:gd name="connsiteX81" fmla="*/ 720725 w 892347"/>
                  <a:gd name="connsiteY81" fmla="*/ 971550 h 1228725"/>
                  <a:gd name="connsiteX82" fmla="*/ 723900 w 892347"/>
                  <a:gd name="connsiteY82" fmla="*/ 962025 h 1228725"/>
                  <a:gd name="connsiteX83" fmla="*/ 730250 w 892347"/>
                  <a:gd name="connsiteY83" fmla="*/ 952500 h 1228725"/>
                  <a:gd name="connsiteX84" fmla="*/ 736600 w 892347"/>
                  <a:gd name="connsiteY84" fmla="*/ 939800 h 1228725"/>
                  <a:gd name="connsiteX85" fmla="*/ 733425 w 892347"/>
                  <a:gd name="connsiteY85" fmla="*/ 866775 h 1228725"/>
                  <a:gd name="connsiteX86" fmla="*/ 727075 w 892347"/>
                  <a:gd name="connsiteY86" fmla="*/ 857250 h 1228725"/>
                  <a:gd name="connsiteX87" fmla="*/ 720725 w 892347"/>
                  <a:gd name="connsiteY87" fmla="*/ 844550 h 1228725"/>
                  <a:gd name="connsiteX88" fmla="*/ 708025 w 892347"/>
                  <a:gd name="connsiteY88" fmla="*/ 825500 h 1228725"/>
                  <a:gd name="connsiteX89" fmla="*/ 692150 w 892347"/>
                  <a:gd name="connsiteY89" fmla="*/ 796925 h 1228725"/>
                  <a:gd name="connsiteX90" fmla="*/ 682625 w 892347"/>
                  <a:gd name="connsiteY90" fmla="*/ 787400 h 1228725"/>
                  <a:gd name="connsiteX91" fmla="*/ 676275 w 892347"/>
                  <a:gd name="connsiteY91" fmla="*/ 774700 h 1228725"/>
                  <a:gd name="connsiteX92" fmla="*/ 669925 w 892347"/>
                  <a:gd name="connsiteY92" fmla="*/ 765175 h 1228725"/>
                  <a:gd name="connsiteX93" fmla="*/ 663575 w 892347"/>
                  <a:gd name="connsiteY93" fmla="*/ 746125 h 1228725"/>
                  <a:gd name="connsiteX94" fmla="*/ 650875 w 892347"/>
                  <a:gd name="connsiteY94" fmla="*/ 723900 h 1228725"/>
                  <a:gd name="connsiteX95" fmla="*/ 650875 w 892347"/>
                  <a:gd name="connsiteY95" fmla="*/ 663575 h 1228725"/>
                  <a:gd name="connsiteX96" fmla="*/ 679450 w 892347"/>
                  <a:gd name="connsiteY96" fmla="*/ 635000 h 1228725"/>
                  <a:gd name="connsiteX97" fmla="*/ 688975 w 892347"/>
                  <a:gd name="connsiteY97" fmla="*/ 625475 h 1228725"/>
                  <a:gd name="connsiteX98" fmla="*/ 701675 w 892347"/>
                  <a:gd name="connsiteY98" fmla="*/ 606425 h 1228725"/>
                  <a:gd name="connsiteX99" fmla="*/ 711200 w 892347"/>
                  <a:gd name="connsiteY99" fmla="*/ 596900 h 1228725"/>
                  <a:gd name="connsiteX100" fmla="*/ 727075 w 892347"/>
                  <a:gd name="connsiteY100" fmla="*/ 577850 h 1228725"/>
                  <a:gd name="connsiteX101" fmla="*/ 730250 w 892347"/>
                  <a:gd name="connsiteY101" fmla="*/ 568325 h 1228725"/>
                  <a:gd name="connsiteX102" fmla="*/ 739775 w 892347"/>
                  <a:gd name="connsiteY102" fmla="*/ 561975 h 1228725"/>
                  <a:gd name="connsiteX103" fmla="*/ 749300 w 892347"/>
                  <a:gd name="connsiteY103" fmla="*/ 552450 h 1228725"/>
                  <a:gd name="connsiteX104" fmla="*/ 762000 w 892347"/>
                  <a:gd name="connsiteY104" fmla="*/ 536575 h 1228725"/>
                  <a:gd name="connsiteX105" fmla="*/ 765175 w 892347"/>
                  <a:gd name="connsiteY105" fmla="*/ 527050 h 1228725"/>
                  <a:gd name="connsiteX106" fmla="*/ 771525 w 892347"/>
                  <a:gd name="connsiteY106" fmla="*/ 517525 h 1228725"/>
                  <a:gd name="connsiteX107" fmla="*/ 777875 w 892347"/>
                  <a:gd name="connsiteY107" fmla="*/ 504825 h 1228725"/>
                  <a:gd name="connsiteX108" fmla="*/ 796925 w 892347"/>
                  <a:gd name="connsiteY108" fmla="*/ 485775 h 1228725"/>
                  <a:gd name="connsiteX109" fmla="*/ 815975 w 892347"/>
                  <a:gd name="connsiteY109" fmla="*/ 473075 h 1228725"/>
                  <a:gd name="connsiteX110" fmla="*/ 825500 w 892347"/>
                  <a:gd name="connsiteY110" fmla="*/ 466725 h 1228725"/>
                  <a:gd name="connsiteX111" fmla="*/ 854075 w 892347"/>
                  <a:gd name="connsiteY111" fmla="*/ 441325 h 1228725"/>
                  <a:gd name="connsiteX112" fmla="*/ 860425 w 892347"/>
                  <a:gd name="connsiteY112" fmla="*/ 431800 h 1228725"/>
                  <a:gd name="connsiteX113" fmla="*/ 866775 w 892347"/>
                  <a:gd name="connsiteY113" fmla="*/ 412750 h 1228725"/>
                  <a:gd name="connsiteX114" fmla="*/ 869950 w 892347"/>
                  <a:gd name="connsiteY114" fmla="*/ 403225 h 1228725"/>
                  <a:gd name="connsiteX115" fmla="*/ 873125 w 892347"/>
                  <a:gd name="connsiteY115" fmla="*/ 393700 h 1228725"/>
                  <a:gd name="connsiteX116" fmla="*/ 879475 w 892347"/>
                  <a:gd name="connsiteY116" fmla="*/ 368300 h 1228725"/>
                  <a:gd name="connsiteX117" fmla="*/ 885825 w 892347"/>
                  <a:gd name="connsiteY117" fmla="*/ 349250 h 1228725"/>
                  <a:gd name="connsiteX118" fmla="*/ 889000 w 892347"/>
                  <a:gd name="connsiteY118" fmla="*/ 339725 h 1228725"/>
                  <a:gd name="connsiteX119" fmla="*/ 889000 w 892347"/>
                  <a:gd name="connsiteY119" fmla="*/ 222250 h 1228725"/>
                  <a:gd name="connsiteX120" fmla="*/ 882650 w 892347"/>
                  <a:gd name="connsiteY120" fmla="*/ 212725 h 1228725"/>
                  <a:gd name="connsiteX121" fmla="*/ 879475 w 892347"/>
                  <a:gd name="connsiteY121" fmla="*/ 203200 h 1228725"/>
                  <a:gd name="connsiteX122" fmla="*/ 847725 w 892347"/>
                  <a:gd name="connsiteY122" fmla="*/ 165100 h 1228725"/>
                  <a:gd name="connsiteX123" fmla="*/ 838200 w 892347"/>
                  <a:gd name="connsiteY123" fmla="*/ 155575 h 1228725"/>
                  <a:gd name="connsiteX124" fmla="*/ 831850 w 892347"/>
                  <a:gd name="connsiteY124" fmla="*/ 146050 h 1228725"/>
                  <a:gd name="connsiteX125" fmla="*/ 822325 w 892347"/>
                  <a:gd name="connsiteY125" fmla="*/ 139700 h 1228725"/>
                  <a:gd name="connsiteX126" fmla="*/ 812800 w 892347"/>
                  <a:gd name="connsiteY126" fmla="*/ 130175 h 1228725"/>
                  <a:gd name="connsiteX127" fmla="*/ 784225 w 892347"/>
                  <a:gd name="connsiteY127" fmla="*/ 107950 h 1228725"/>
                  <a:gd name="connsiteX128" fmla="*/ 720725 w 892347"/>
                  <a:gd name="connsiteY128" fmla="*/ 60325 h 1228725"/>
                  <a:gd name="connsiteX129" fmla="*/ 676275 w 892347"/>
                  <a:gd name="connsiteY129" fmla="*/ 44450 h 1228725"/>
                  <a:gd name="connsiteX130" fmla="*/ 660400 w 892347"/>
                  <a:gd name="connsiteY130" fmla="*/ 41275 h 1228725"/>
                  <a:gd name="connsiteX131" fmla="*/ 600075 w 892347"/>
                  <a:gd name="connsiteY131" fmla="*/ 31750 h 1228725"/>
                  <a:gd name="connsiteX132" fmla="*/ 577850 w 892347"/>
                  <a:gd name="connsiteY132" fmla="*/ 28575 h 1228725"/>
                  <a:gd name="connsiteX133" fmla="*/ 555625 w 892347"/>
                  <a:gd name="connsiteY133" fmla="*/ 25400 h 1228725"/>
                  <a:gd name="connsiteX134" fmla="*/ 396875 w 892347"/>
                  <a:gd name="connsiteY134" fmla="*/ 19050 h 1228725"/>
                  <a:gd name="connsiteX135" fmla="*/ 336550 w 892347"/>
                  <a:gd name="connsiteY135" fmla="*/ 9525 h 1228725"/>
                  <a:gd name="connsiteX136" fmla="*/ 304800 w 892347"/>
                  <a:gd name="connsiteY136" fmla="*/ 0 h 1228725"/>
                  <a:gd name="connsiteX137" fmla="*/ 225425 w 892347"/>
                  <a:gd name="connsiteY137" fmla="*/ 25400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892347" h="1228725">
                    <a:moveTo>
                      <a:pt x="225425" y="25400"/>
                    </a:moveTo>
                    <a:cubicBezTo>
                      <a:pt x="206904" y="30692"/>
                      <a:pt x="199990" y="29119"/>
                      <a:pt x="193675" y="31750"/>
                    </a:cubicBezTo>
                    <a:cubicBezTo>
                      <a:pt x="184937" y="35391"/>
                      <a:pt x="176742" y="40217"/>
                      <a:pt x="168275" y="44450"/>
                    </a:cubicBezTo>
                    <a:cubicBezTo>
                      <a:pt x="164042" y="46567"/>
                      <a:pt x="160065" y="49303"/>
                      <a:pt x="155575" y="50800"/>
                    </a:cubicBezTo>
                    <a:cubicBezTo>
                      <a:pt x="152400" y="51858"/>
                      <a:pt x="148976" y="52350"/>
                      <a:pt x="146050" y="53975"/>
                    </a:cubicBezTo>
                    <a:cubicBezTo>
                      <a:pt x="135063" y="60079"/>
                      <a:pt x="125454" y="66625"/>
                      <a:pt x="117475" y="76200"/>
                    </a:cubicBezTo>
                    <a:cubicBezTo>
                      <a:pt x="115032" y="79131"/>
                      <a:pt x="112832" y="82312"/>
                      <a:pt x="111125" y="85725"/>
                    </a:cubicBezTo>
                    <a:cubicBezTo>
                      <a:pt x="108457" y="91060"/>
                      <a:pt x="106301" y="102864"/>
                      <a:pt x="104775" y="107950"/>
                    </a:cubicBezTo>
                    <a:cubicBezTo>
                      <a:pt x="102852" y="114361"/>
                      <a:pt x="102138" y="121431"/>
                      <a:pt x="98425" y="127000"/>
                    </a:cubicBezTo>
                    <a:cubicBezTo>
                      <a:pt x="92181" y="136366"/>
                      <a:pt x="91717" y="138410"/>
                      <a:pt x="82550" y="146050"/>
                    </a:cubicBezTo>
                    <a:cubicBezTo>
                      <a:pt x="70964" y="155705"/>
                      <a:pt x="73752" y="148744"/>
                      <a:pt x="63500" y="161925"/>
                    </a:cubicBezTo>
                    <a:cubicBezTo>
                      <a:pt x="43554" y="187569"/>
                      <a:pt x="59714" y="175032"/>
                      <a:pt x="41275" y="187325"/>
                    </a:cubicBezTo>
                    <a:lnTo>
                      <a:pt x="22225" y="215900"/>
                    </a:lnTo>
                    <a:cubicBezTo>
                      <a:pt x="20108" y="219075"/>
                      <a:pt x="17082" y="221805"/>
                      <a:pt x="15875" y="225425"/>
                    </a:cubicBezTo>
                    <a:cubicBezTo>
                      <a:pt x="9210" y="245420"/>
                      <a:pt x="9716" y="241277"/>
                      <a:pt x="6350" y="260350"/>
                    </a:cubicBezTo>
                    <a:cubicBezTo>
                      <a:pt x="4112" y="273029"/>
                      <a:pt x="0" y="298450"/>
                      <a:pt x="0" y="298450"/>
                    </a:cubicBezTo>
                    <a:cubicBezTo>
                      <a:pt x="1058" y="310092"/>
                      <a:pt x="1144" y="321863"/>
                      <a:pt x="3175" y="333375"/>
                    </a:cubicBezTo>
                    <a:cubicBezTo>
                      <a:pt x="4338" y="339967"/>
                      <a:pt x="7408" y="346075"/>
                      <a:pt x="9525" y="352425"/>
                    </a:cubicBezTo>
                    <a:lnTo>
                      <a:pt x="15875" y="371475"/>
                    </a:lnTo>
                    <a:cubicBezTo>
                      <a:pt x="16933" y="374650"/>
                      <a:pt x="17194" y="378215"/>
                      <a:pt x="19050" y="381000"/>
                    </a:cubicBezTo>
                    <a:cubicBezTo>
                      <a:pt x="21167" y="384175"/>
                      <a:pt x="23850" y="387038"/>
                      <a:pt x="25400" y="390525"/>
                    </a:cubicBezTo>
                    <a:cubicBezTo>
                      <a:pt x="28118" y="396642"/>
                      <a:pt x="28037" y="404006"/>
                      <a:pt x="31750" y="409575"/>
                    </a:cubicBezTo>
                    <a:lnTo>
                      <a:pt x="50800" y="438150"/>
                    </a:lnTo>
                    <a:lnTo>
                      <a:pt x="57150" y="447675"/>
                    </a:lnTo>
                    <a:cubicBezTo>
                      <a:pt x="59267" y="450850"/>
                      <a:pt x="60802" y="454502"/>
                      <a:pt x="63500" y="457200"/>
                    </a:cubicBezTo>
                    <a:cubicBezTo>
                      <a:pt x="85248" y="478948"/>
                      <a:pt x="75078" y="471269"/>
                      <a:pt x="92075" y="482600"/>
                    </a:cubicBezTo>
                    <a:cubicBezTo>
                      <a:pt x="98147" y="500816"/>
                      <a:pt x="90902" y="483813"/>
                      <a:pt x="104775" y="501650"/>
                    </a:cubicBezTo>
                    <a:cubicBezTo>
                      <a:pt x="131359" y="535829"/>
                      <a:pt x="105375" y="508600"/>
                      <a:pt x="127000" y="530225"/>
                    </a:cubicBezTo>
                    <a:cubicBezTo>
                      <a:pt x="128058" y="533400"/>
                      <a:pt x="128678" y="536757"/>
                      <a:pt x="130175" y="539750"/>
                    </a:cubicBezTo>
                    <a:cubicBezTo>
                      <a:pt x="134595" y="548591"/>
                      <a:pt x="139028" y="551778"/>
                      <a:pt x="146050" y="558800"/>
                    </a:cubicBezTo>
                    <a:cubicBezTo>
                      <a:pt x="154030" y="582741"/>
                      <a:pt x="142337" y="554159"/>
                      <a:pt x="158750" y="574675"/>
                    </a:cubicBezTo>
                    <a:cubicBezTo>
                      <a:pt x="176277" y="596583"/>
                      <a:pt x="144153" y="572352"/>
                      <a:pt x="171450" y="590550"/>
                    </a:cubicBezTo>
                    <a:cubicBezTo>
                      <a:pt x="176136" y="597578"/>
                      <a:pt x="179991" y="604711"/>
                      <a:pt x="187325" y="609600"/>
                    </a:cubicBezTo>
                    <a:cubicBezTo>
                      <a:pt x="190110" y="611456"/>
                      <a:pt x="193675" y="611717"/>
                      <a:pt x="196850" y="612775"/>
                    </a:cubicBezTo>
                    <a:cubicBezTo>
                      <a:pt x="201083" y="619125"/>
                      <a:pt x="204154" y="626429"/>
                      <a:pt x="209550" y="631825"/>
                    </a:cubicBezTo>
                    <a:cubicBezTo>
                      <a:pt x="215532" y="637807"/>
                      <a:pt x="221889" y="642918"/>
                      <a:pt x="225425" y="650875"/>
                    </a:cubicBezTo>
                    <a:cubicBezTo>
                      <a:pt x="228143" y="656992"/>
                      <a:pt x="229658" y="663575"/>
                      <a:pt x="231775" y="669925"/>
                    </a:cubicBezTo>
                    <a:lnTo>
                      <a:pt x="238125" y="688975"/>
                    </a:lnTo>
                    <a:lnTo>
                      <a:pt x="241300" y="698500"/>
                    </a:lnTo>
                    <a:cubicBezTo>
                      <a:pt x="240242" y="716492"/>
                      <a:pt x="239686" y="734520"/>
                      <a:pt x="238125" y="752475"/>
                    </a:cubicBezTo>
                    <a:cubicBezTo>
                      <a:pt x="237567" y="758888"/>
                      <a:pt x="236511" y="765280"/>
                      <a:pt x="234950" y="771525"/>
                    </a:cubicBezTo>
                    <a:cubicBezTo>
                      <a:pt x="231983" y="783392"/>
                      <a:pt x="229696" y="791165"/>
                      <a:pt x="222250" y="800100"/>
                    </a:cubicBezTo>
                    <a:cubicBezTo>
                      <a:pt x="197381" y="829943"/>
                      <a:pt x="232123" y="780527"/>
                      <a:pt x="200025" y="828675"/>
                    </a:cubicBezTo>
                    <a:lnTo>
                      <a:pt x="193675" y="838200"/>
                    </a:lnTo>
                    <a:lnTo>
                      <a:pt x="187325" y="847725"/>
                    </a:lnTo>
                    <a:cubicBezTo>
                      <a:pt x="185208" y="856192"/>
                      <a:pt x="180431" y="864415"/>
                      <a:pt x="180975" y="873125"/>
                    </a:cubicBezTo>
                    <a:cubicBezTo>
                      <a:pt x="184359" y="927265"/>
                      <a:pt x="178785" y="907829"/>
                      <a:pt x="187325" y="933450"/>
                    </a:cubicBezTo>
                    <a:cubicBezTo>
                      <a:pt x="192579" y="975481"/>
                      <a:pt x="187149" y="945535"/>
                      <a:pt x="193675" y="968375"/>
                    </a:cubicBezTo>
                    <a:cubicBezTo>
                      <a:pt x="194874" y="972571"/>
                      <a:pt x="195318" y="976989"/>
                      <a:pt x="196850" y="981075"/>
                    </a:cubicBezTo>
                    <a:cubicBezTo>
                      <a:pt x="198512" y="985507"/>
                      <a:pt x="201336" y="989425"/>
                      <a:pt x="203200" y="993775"/>
                    </a:cubicBezTo>
                    <a:cubicBezTo>
                      <a:pt x="204518" y="996851"/>
                      <a:pt x="205057" y="1000224"/>
                      <a:pt x="206375" y="1003300"/>
                    </a:cubicBezTo>
                    <a:cubicBezTo>
                      <a:pt x="212084" y="1016622"/>
                      <a:pt x="214723" y="1018327"/>
                      <a:pt x="222250" y="1031875"/>
                    </a:cubicBezTo>
                    <a:cubicBezTo>
                      <a:pt x="224549" y="1036012"/>
                      <a:pt x="225849" y="1040724"/>
                      <a:pt x="228600" y="1044575"/>
                    </a:cubicBezTo>
                    <a:cubicBezTo>
                      <a:pt x="231210" y="1048229"/>
                      <a:pt x="235203" y="1050691"/>
                      <a:pt x="238125" y="1054100"/>
                    </a:cubicBezTo>
                    <a:cubicBezTo>
                      <a:pt x="241569" y="1058118"/>
                      <a:pt x="244206" y="1062782"/>
                      <a:pt x="247650" y="1066800"/>
                    </a:cubicBezTo>
                    <a:cubicBezTo>
                      <a:pt x="252916" y="1072944"/>
                      <a:pt x="259351" y="1079001"/>
                      <a:pt x="266700" y="1082675"/>
                    </a:cubicBezTo>
                    <a:cubicBezTo>
                      <a:pt x="269693" y="1084172"/>
                      <a:pt x="273050" y="1084792"/>
                      <a:pt x="276225" y="1085850"/>
                    </a:cubicBezTo>
                    <a:cubicBezTo>
                      <a:pt x="279400" y="1089025"/>
                      <a:pt x="282301" y="1092500"/>
                      <a:pt x="285750" y="1095375"/>
                    </a:cubicBezTo>
                    <a:cubicBezTo>
                      <a:pt x="288681" y="1097818"/>
                      <a:pt x="292423" y="1099190"/>
                      <a:pt x="295275" y="1101725"/>
                    </a:cubicBezTo>
                    <a:cubicBezTo>
                      <a:pt x="301987" y="1107691"/>
                      <a:pt x="306293" y="1116759"/>
                      <a:pt x="314325" y="1120775"/>
                    </a:cubicBezTo>
                    <a:cubicBezTo>
                      <a:pt x="318558" y="1122892"/>
                      <a:pt x="322966" y="1124690"/>
                      <a:pt x="327025" y="1127125"/>
                    </a:cubicBezTo>
                    <a:cubicBezTo>
                      <a:pt x="333569" y="1131052"/>
                      <a:pt x="338671" y="1137974"/>
                      <a:pt x="346075" y="1139825"/>
                    </a:cubicBezTo>
                    <a:cubicBezTo>
                      <a:pt x="369490" y="1145679"/>
                      <a:pt x="348231" y="1139388"/>
                      <a:pt x="371475" y="1149350"/>
                    </a:cubicBezTo>
                    <a:cubicBezTo>
                      <a:pt x="374551" y="1150668"/>
                      <a:pt x="378007" y="1151028"/>
                      <a:pt x="381000" y="1152525"/>
                    </a:cubicBezTo>
                    <a:cubicBezTo>
                      <a:pt x="405619" y="1164835"/>
                      <a:pt x="376109" y="1154070"/>
                      <a:pt x="400050" y="1162050"/>
                    </a:cubicBezTo>
                    <a:cubicBezTo>
                      <a:pt x="406400" y="1168400"/>
                      <a:pt x="414119" y="1173628"/>
                      <a:pt x="419100" y="1181100"/>
                    </a:cubicBezTo>
                    <a:cubicBezTo>
                      <a:pt x="427567" y="1193800"/>
                      <a:pt x="422275" y="1188508"/>
                      <a:pt x="434975" y="1196975"/>
                    </a:cubicBezTo>
                    <a:cubicBezTo>
                      <a:pt x="439208" y="1203325"/>
                      <a:pt x="440849" y="1212612"/>
                      <a:pt x="447675" y="1216025"/>
                    </a:cubicBezTo>
                    <a:cubicBezTo>
                      <a:pt x="463788" y="1224082"/>
                      <a:pt x="456437" y="1219750"/>
                      <a:pt x="469900" y="1228725"/>
                    </a:cubicBezTo>
                    <a:cubicBezTo>
                      <a:pt x="483658" y="1227667"/>
                      <a:pt x="497974" y="1229568"/>
                      <a:pt x="511175" y="1225550"/>
                    </a:cubicBezTo>
                    <a:cubicBezTo>
                      <a:pt x="522672" y="1222051"/>
                      <a:pt x="547598" y="1203757"/>
                      <a:pt x="558800" y="1193800"/>
                    </a:cubicBezTo>
                    <a:cubicBezTo>
                      <a:pt x="563275" y="1189823"/>
                      <a:pt x="567824" y="1185826"/>
                      <a:pt x="571500" y="1181100"/>
                    </a:cubicBezTo>
                    <a:cubicBezTo>
                      <a:pt x="575289" y="1176229"/>
                      <a:pt x="577712" y="1170431"/>
                      <a:pt x="581025" y="1165225"/>
                    </a:cubicBezTo>
                    <a:cubicBezTo>
                      <a:pt x="585122" y="1158786"/>
                      <a:pt x="589798" y="1152719"/>
                      <a:pt x="593725" y="1146175"/>
                    </a:cubicBezTo>
                    <a:cubicBezTo>
                      <a:pt x="596160" y="1142116"/>
                      <a:pt x="597567" y="1137489"/>
                      <a:pt x="600075" y="1133475"/>
                    </a:cubicBezTo>
                    <a:cubicBezTo>
                      <a:pt x="602880" y="1128988"/>
                      <a:pt x="606795" y="1125262"/>
                      <a:pt x="609600" y="1120775"/>
                    </a:cubicBezTo>
                    <a:cubicBezTo>
                      <a:pt x="626159" y="1094280"/>
                      <a:pt x="601115" y="1116560"/>
                      <a:pt x="641350" y="1076325"/>
                    </a:cubicBezTo>
                    <a:cubicBezTo>
                      <a:pt x="644525" y="1073150"/>
                      <a:pt x="648265" y="1070454"/>
                      <a:pt x="650875" y="1066800"/>
                    </a:cubicBezTo>
                    <a:cubicBezTo>
                      <a:pt x="653626" y="1062949"/>
                      <a:pt x="654600" y="1058038"/>
                      <a:pt x="657225" y="1054100"/>
                    </a:cubicBezTo>
                    <a:cubicBezTo>
                      <a:pt x="668111" y="1037771"/>
                      <a:pt x="670681" y="1037620"/>
                      <a:pt x="685800" y="1025525"/>
                    </a:cubicBezTo>
                    <a:cubicBezTo>
                      <a:pt x="698203" y="1000719"/>
                      <a:pt x="685189" y="1024855"/>
                      <a:pt x="701675" y="1000125"/>
                    </a:cubicBezTo>
                    <a:cubicBezTo>
                      <a:pt x="726170" y="963382"/>
                      <a:pt x="696995" y="1003190"/>
                      <a:pt x="720725" y="971550"/>
                    </a:cubicBezTo>
                    <a:cubicBezTo>
                      <a:pt x="721783" y="968375"/>
                      <a:pt x="722403" y="965018"/>
                      <a:pt x="723900" y="962025"/>
                    </a:cubicBezTo>
                    <a:cubicBezTo>
                      <a:pt x="725607" y="958612"/>
                      <a:pt x="728357" y="955813"/>
                      <a:pt x="730250" y="952500"/>
                    </a:cubicBezTo>
                    <a:cubicBezTo>
                      <a:pt x="732598" y="948391"/>
                      <a:pt x="734483" y="944033"/>
                      <a:pt x="736600" y="939800"/>
                    </a:cubicBezTo>
                    <a:cubicBezTo>
                      <a:pt x="739795" y="904654"/>
                      <a:pt x="742959" y="902526"/>
                      <a:pt x="733425" y="866775"/>
                    </a:cubicBezTo>
                    <a:cubicBezTo>
                      <a:pt x="732442" y="863088"/>
                      <a:pt x="728968" y="860563"/>
                      <a:pt x="727075" y="857250"/>
                    </a:cubicBezTo>
                    <a:cubicBezTo>
                      <a:pt x="724727" y="853141"/>
                      <a:pt x="723160" y="848609"/>
                      <a:pt x="720725" y="844550"/>
                    </a:cubicBezTo>
                    <a:cubicBezTo>
                      <a:pt x="716798" y="838006"/>
                      <a:pt x="710438" y="832740"/>
                      <a:pt x="708025" y="825500"/>
                    </a:cubicBezTo>
                    <a:cubicBezTo>
                      <a:pt x="704032" y="813522"/>
                      <a:pt x="703067" y="807842"/>
                      <a:pt x="692150" y="796925"/>
                    </a:cubicBezTo>
                    <a:cubicBezTo>
                      <a:pt x="688975" y="793750"/>
                      <a:pt x="685235" y="791054"/>
                      <a:pt x="682625" y="787400"/>
                    </a:cubicBezTo>
                    <a:cubicBezTo>
                      <a:pt x="679874" y="783549"/>
                      <a:pt x="678623" y="778809"/>
                      <a:pt x="676275" y="774700"/>
                    </a:cubicBezTo>
                    <a:cubicBezTo>
                      <a:pt x="674382" y="771387"/>
                      <a:pt x="671475" y="768662"/>
                      <a:pt x="669925" y="765175"/>
                    </a:cubicBezTo>
                    <a:cubicBezTo>
                      <a:pt x="667207" y="759058"/>
                      <a:pt x="667288" y="751694"/>
                      <a:pt x="663575" y="746125"/>
                    </a:cubicBezTo>
                    <a:cubicBezTo>
                      <a:pt x="654600" y="732662"/>
                      <a:pt x="658932" y="740013"/>
                      <a:pt x="650875" y="723900"/>
                    </a:cubicBezTo>
                    <a:cubicBezTo>
                      <a:pt x="648618" y="705847"/>
                      <a:pt x="643683" y="681041"/>
                      <a:pt x="650875" y="663575"/>
                    </a:cubicBezTo>
                    <a:lnTo>
                      <a:pt x="679450" y="635000"/>
                    </a:lnTo>
                    <a:cubicBezTo>
                      <a:pt x="682625" y="631825"/>
                      <a:pt x="686484" y="629211"/>
                      <a:pt x="688975" y="625475"/>
                    </a:cubicBezTo>
                    <a:cubicBezTo>
                      <a:pt x="693208" y="619125"/>
                      <a:pt x="696279" y="611821"/>
                      <a:pt x="701675" y="606425"/>
                    </a:cubicBezTo>
                    <a:cubicBezTo>
                      <a:pt x="704850" y="603250"/>
                      <a:pt x="708325" y="600349"/>
                      <a:pt x="711200" y="596900"/>
                    </a:cubicBezTo>
                    <a:cubicBezTo>
                      <a:pt x="733302" y="570378"/>
                      <a:pt x="699248" y="605677"/>
                      <a:pt x="727075" y="577850"/>
                    </a:cubicBezTo>
                    <a:cubicBezTo>
                      <a:pt x="728133" y="574675"/>
                      <a:pt x="728159" y="570938"/>
                      <a:pt x="730250" y="568325"/>
                    </a:cubicBezTo>
                    <a:cubicBezTo>
                      <a:pt x="732634" y="565345"/>
                      <a:pt x="736844" y="564418"/>
                      <a:pt x="739775" y="561975"/>
                    </a:cubicBezTo>
                    <a:cubicBezTo>
                      <a:pt x="743224" y="559100"/>
                      <a:pt x="746125" y="555625"/>
                      <a:pt x="749300" y="552450"/>
                    </a:cubicBezTo>
                    <a:cubicBezTo>
                      <a:pt x="757280" y="528509"/>
                      <a:pt x="745587" y="557091"/>
                      <a:pt x="762000" y="536575"/>
                    </a:cubicBezTo>
                    <a:cubicBezTo>
                      <a:pt x="764091" y="533962"/>
                      <a:pt x="763678" y="530043"/>
                      <a:pt x="765175" y="527050"/>
                    </a:cubicBezTo>
                    <a:cubicBezTo>
                      <a:pt x="766882" y="523637"/>
                      <a:pt x="769632" y="520838"/>
                      <a:pt x="771525" y="517525"/>
                    </a:cubicBezTo>
                    <a:cubicBezTo>
                      <a:pt x="773873" y="513416"/>
                      <a:pt x="774918" y="508521"/>
                      <a:pt x="777875" y="504825"/>
                    </a:cubicBezTo>
                    <a:cubicBezTo>
                      <a:pt x="783485" y="497813"/>
                      <a:pt x="789453" y="490756"/>
                      <a:pt x="796925" y="485775"/>
                    </a:cubicBezTo>
                    <a:lnTo>
                      <a:pt x="815975" y="473075"/>
                    </a:lnTo>
                    <a:cubicBezTo>
                      <a:pt x="819150" y="470958"/>
                      <a:pt x="822802" y="469423"/>
                      <a:pt x="825500" y="466725"/>
                    </a:cubicBezTo>
                    <a:cubicBezTo>
                      <a:pt x="847248" y="444977"/>
                      <a:pt x="837078" y="452656"/>
                      <a:pt x="854075" y="441325"/>
                    </a:cubicBezTo>
                    <a:cubicBezTo>
                      <a:pt x="856192" y="438150"/>
                      <a:pt x="858875" y="435287"/>
                      <a:pt x="860425" y="431800"/>
                    </a:cubicBezTo>
                    <a:cubicBezTo>
                      <a:pt x="863143" y="425683"/>
                      <a:pt x="864658" y="419100"/>
                      <a:pt x="866775" y="412750"/>
                    </a:cubicBezTo>
                    <a:lnTo>
                      <a:pt x="869950" y="403225"/>
                    </a:lnTo>
                    <a:cubicBezTo>
                      <a:pt x="871008" y="400050"/>
                      <a:pt x="872313" y="396947"/>
                      <a:pt x="873125" y="393700"/>
                    </a:cubicBezTo>
                    <a:cubicBezTo>
                      <a:pt x="875242" y="385233"/>
                      <a:pt x="876715" y="376579"/>
                      <a:pt x="879475" y="368300"/>
                    </a:cubicBezTo>
                    <a:lnTo>
                      <a:pt x="885825" y="349250"/>
                    </a:lnTo>
                    <a:lnTo>
                      <a:pt x="889000" y="339725"/>
                    </a:lnTo>
                    <a:cubicBezTo>
                      <a:pt x="891469" y="295284"/>
                      <a:pt x="895102" y="266996"/>
                      <a:pt x="889000" y="222250"/>
                    </a:cubicBezTo>
                    <a:cubicBezTo>
                      <a:pt x="888484" y="218469"/>
                      <a:pt x="884357" y="216138"/>
                      <a:pt x="882650" y="212725"/>
                    </a:cubicBezTo>
                    <a:cubicBezTo>
                      <a:pt x="881153" y="209732"/>
                      <a:pt x="881100" y="206126"/>
                      <a:pt x="879475" y="203200"/>
                    </a:cubicBezTo>
                    <a:cubicBezTo>
                      <a:pt x="868424" y="183308"/>
                      <a:pt x="864369" y="181744"/>
                      <a:pt x="847725" y="165100"/>
                    </a:cubicBezTo>
                    <a:cubicBezTo>
                      <a:pt x="844550" y="161925"/>
                      <a:pt x="840691" y="159311"/>
                      <a:pt x="838200" y="155575"/>
                    </a:cubicBezTo>
                    <a:cubicBezTo>
                      <a:pt x="836083" y="152400"/>
                      <a:pt x="834548" y="148748"/>
                      <a:pt x="831850" y="146050"/>
                    </a:cubicBezTo>
                    <a:cubicBezTo>
                      <a:pt x="829152" y="143352"/>
                      <a:pt x="825256" y="142143"/>
                      <a:pt x="822325" y="139700"/>
                    </a:cubicBezTo>
                    <a:cubicBezTo>
                      <a:pt x="818876" y="136825"/>
                      <a:pt x="816249" y="133050"/>
                      <a:pt x="812800" y="130175"/>
                    </a:cubicBezTo>
                    <a:cubicBezTo>
                      <a:pt x="803530" y="122450"/>
                      <a:pt x="792758" y="116483"/>
                      <a:pt x="784225" y="107950"/>
                    </a:cubicBezTo>
                    <a:cubicBezTo>
                      <a:pt x="761579" y="85304"/>
                      <a:pt x="753020" y="72436"/>
                      <a:pt x="720725" y="60325"/>
                    </a:cubicBezTo>
                    <a:cubicBezTo>
                      <a:pt x="711176" y="56744"/>
                      <a:pt x="687531" y="47520"/>
                      <a:pt x="676275" y="44450"/>
                    </a:cubicBezTo>
                    <a:cubicBezTo>
                      <a:pt x="671069" y="43030"/>
                      <a:pt x="665723" y="42162"/>
                      <a:pt x="660400" y="41275"/>
                    </a:cubicBezTo>
                    <a:lnTo>
                      <a:pt x="600075" y="31750"/>
                    </a:lnTo>
                    <a:cubicBezTo>
                      <a:pt x="592678" y="30612"/>
                      <a:pt x="585258" y="29633"/>
                      <a:pt x="577850" y="28575"/>
                    </a:cubicBezTo>
                    <a:cubicBezTo>
                      <a:pt x="570442" y="27517"/>
                      <a:pt x="563087" y="25974"/>
                      <a:pt x="555625" y="25400"/>
                    </a:cubicBezTo>
                    <a:cubicBezTo>
                      <a:pt x="475293" y="19221"/>
                      <a:pt x="528144" y="22598"/>
                      <a:pt x="396875" y="19050"/>
                    </a:cubicBezTo>
                    <a:cubicBezTo>
                      <a:pt x="346252" y="4586"/>
                      <a:pt x="409032" y="20970"/>
                      <a:pt x="336550" y="9525"/>
                    </a:cubicBezTo>
                    <a:cubicBezTo>
                      <a:pt x="329644" y="8435"/>
                      <a:pt x="313582" y="2927"/>
                      <a:pt x="304800" y="0"/>
                    </a:cubicBezTo>
                    <a:cubicBezTo>
                      <a:pt x="223310" y="3260"/>
                      <a:pt x="243946" y="20108"/>
                      <a:pt x="225425" y="254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6" name="Freeform 43"/>
              <p:cNvSpPr>
                <a:spLocks noEditPoints="1"/>
              </p:cNvSpPr>
              <p:nvPr/>
            </p:nvSpPr>
            <p:spPr bwMode="auto">
              <a:xfrm>
                <a:off x="9238801" y="2005096"/>
                <a:ext cx="1563324" cy="1533237"/>
              </a:xfrm>
              <a:custGeom>
                <a:avLst/>
                <a:gdLst>
                  <a:gd name="T0" fmla="*/ 336 w 525"/>
                  <a:gd name="T1" fmla="*/ 311 h 515"/>
                  <a:gd name="T2" fmla="*/ 400 w 525"/>
                  <a:gd name="T3" fmla="*/ 241 h 515"/>
                  <a:gd name="T4" fmla="*/ 416 w 525"/>
                  <a:gd name="T5" fmla="*/ 173 h 515"/>
                  <a:gd name="T6" fmla="*/ 408 w 525"/>
                  <a:gd name="T7" fmla="*/ 138 h 515"/>
                  <a:gd name="T8" fmla="*/ 263 w 525"/>
                  <a:gd name="T9" fmla="*/ 0 h 515"/>
                  <a:gd name="T10" fmla="*/ 117 w 525"/>
                  <a:gd name="T11" fmla="*/ 138 h 515"/>
                  <a:gd name="T12" fmla="*/ 110 w 525"/>
                  <a:gd name="T13" fmla="*/ 173 h 515"/>
                  <a:gd name="T14" fmla="*/ 125 w 525"/>
                  <a:gd name="T15" fmla="*/ 241 h 515"/>
                  <a:gd name="T16" fmla="*/ 189 w 525"/>
                  <a:gd name="T17" fmla="*/ 311 h 515"/>
                  <a:gd name="T18" fmla="*/ 2 w 525"/>
                  <a:gd name="T19" fmla="*/ 466 h 515"/>
                  <a:gd name="T20" fmla="*/ 506 w 525"/>
                  <a:gd name="T21" fmla="*/ 515 h 515"/>
                  <a:gd name="T22" fmla="*/ 376 w 525"/>
                  <a:gd name="T23" fmla="*/ 361 h 515"/>
                  <a:gd name="T24" fmla="*/ 221 w 525"/>
                  <a:gd name="T25" fmla="*/ 93 h 515"/>
                  <a:gd name="T26" fmla="*/ 362 w 525"/>
                  <a:gd name="T27" fmla="*/ 124 h 515"/>
                  <a:gd name="T28" fmla="*/ 364 w 525"/>
                  <a:gd name="T29" fmla="*/ 162 h 515"/>
                  <a:gd name="T30" fmla="*/ 353 w 525"/>
                  <a:gd name="T31" fmla="*/ 160 h 515"/>
                  <a:gd name="T32" fmla="*/ 317 w 525"/>
                  <a:gd name="T33" fmla="*/ 156 h 515"/>
                  <a:gd name="T34" fmla="*/ 277 w 525"/>
                  <a:gd name="T35" fmla="*/ 162 h 515"/>
                  <a:gd name="T36" fmla="*/ 249 w 525"/>
                  <a:gd name="T37" fmla="*/ 162 h 515"/>
                  <a:gd name="T38" fmla="*/ 209 w 525"/>
                  <a:gd name="T39" fmla="*/ 156 h 515"/>
                  <a:gd name="T40" fmla="*/ 173 w 525"/>
                  <a:gd name="T41" fmla="*/ 160 h 515"/>
                  <a:gd name="T42" fmla="*/ 162 w 525"/>
                  <a:gd name="T43" fmla="*/ 157 h 515"/>
                  <a:gd name="T44" fmla="*/ 347 w 525"/>
                  <a:gd name="T45" fmla="*/ 185 h 515"/>
                  <a:gd name="T46" fmla="*/ 335 w 525"/>
                  <a:gd name="T47" fmla="*/ 207 h 515"/>
                  <a:gd name="T48" fmla="*/ 317 w 525"/>
                  <a:gd name="T49" fmla="*/ 212 h 515"/>
                  <a:gd name="T50" fmla="*/ 292 w 525"/>
                  <a:gd name="T51" fmla="*/ 201 h 515"/>
                  <a:gd name="T52" fmla="*/ 287 w 525"/>
                  <a:gd name="T53" fmla="*/ 182 h 515"/>
                  <a:gd name="T54" fmla="*/ 313 w 525"/>
                  <a:gd name="T55" fmla="*/ 169 h 515"/>
                  <a:gd name="T56" fmla="*/ 334 w 525"/>
                  <a:gd name="T57" fmla="*/ 170 h 515"/>
                  <a:gd name="T58" fmla="*/ 347 w 525"/>
                  <a:gd name="T59" fmla="*/ 185 h 515"/>
                  <a:gd name="T60" fmla="*/ 233 w 525"/>
                  <a:gd name="T61" fmla="*/ 201 h 515"/>
                  <a:gd name="T62" fmla="*/ 209 w 525"/>
                  <a:gd name="T63" fmla="*/ 212 h 515"/>
                  <a:gd name="T64" fmla="*/ 191 w 525"/>
                  <a:gd name="T65" fmla="*/ 207 h 515"/>
                  <a:gd name="T66" fmla="*/ 179 w 525"/>
                  <a:gd name="T67" fmla="*/ 185 h 515"/>
                  <a:gd name="T68" fmla="*/ 192 w 525"/>
                  <a:gd name="T69" fmla="*/ 170 h 515"/>
                  <a:gd name="T70" fmla="*/ 212 w 525"/>
                  <a:gd name="T71" fmla="*/ 169 h 515"/>
                  <a:gd name="T72" fmla="*/ 239 w 525"/>
                  <a:gd name="T73" fmla="*/ 182 h 515"/>
                  <a:gd name="T74" fmla="*/ 154 w 525"/>
                  <a:gd name="T75" fmla="*/ 246 h 515"/>
                  <a:gd name="T76" fmla="*/ 128 w 525"/>
                  <a:gd name="T77" fmla="*/ 155 h 515"/>
                  <a:gd name="T78" fmla="*/ 132 w 525"/>
                  <a:gd name="T79" fmla="*/ 149 h 515"/>
                  <a:gd name="T80" fmla="*/ 154 w 525"/>
                  <a:gd name="T81" fmla="*/ 164 h 515"/>
                  <a:gd name="T82" fmla="*/ 156 w 525"/>
                  <a:gd name="T83" fmla="*/ 174 h 515"/>
                  <a:gd name="T84" fmla="*/ 159 w 525"/>
                  <a:gd name="T85" fmla="*/ 187 h 515"/>
                  <a:gd name="T86" fmla="*/ 160 w 525"/>
                  <a:gd name="T87" fmla="*/ 187 h 515"/>
                  <a:gd name="T88" fmla="*/ 178 w 525"/>
                  <a:gd name="T89" fmla="*/ 215 h 515"/>
                  <a:gd name="T90" fmla="*/ 209 w 525"/>
                  <a:gd name="T91" fmla="*/ 225 h 515"/>
                  <a:gd name="T92" fmla="*/ 252 w 525"/>
                  <a:gd name="T93" fmla="*/ 199 h 515"/>
                  <a:gd name="T94" fmla="*/ 263 w 525"/>
                  <a:gd name="T95" fmla="*/ 186 h 515"/>
                  <a:gd name="T96" fmla="*/ 273 w 525"/>
                  <a:gd name="T97" fmla="*/ 199 h 515"/>
                  <a:gd name="T98" fmla="*/ 316 w 525"/>
                  <a:gd name="T99" fmla="*/ 225 h 515"/>
                  <a:gd name="T100" fmla="*/ 348 w 525"/>
                  <a:gd name="T101" fmla="*/ 215 h 515"/>
                  <a:gd name="T102" fmla="*/ 365 w 525"/>
                  <a:gd name="T103" fmla="*/ 187 h 515"/>
                  <a:gd name="T104" fmla="*/ 367 w 525"/>
                  <a:gd name="T105" fmla="*/ 187 h 515"/>
                  <a:gd name="T106" fmla="*/ 369 w 525"/>
                  <a:gd name="T107" fmla="*/ 174 h 515"/>
                  <a:gd name="T108" fmla="*/ 372 w 525"/>
                  <a:gd name="T109" fmla="*/ 164 h 515"/>
                  <a:gd name="T110" fmla="*/ 394 w 525"/>
                  <a:gd name="T111" fmla="*/ 148 h 515"/>
                  <a:gd name="T112" fmla="*/ 263 w 525"/>
                  <a:gd name="T113" fmla="*/ 325 h 515"/>
                  <a:gd name="T114" fmla="*/ 263 w 525"/>
                  <a:gd name="T115" fmla="*/ 486 h 515"/>
                  <a:gd name="T116" fmla="*/ 206 w 525"/>
                  <a:gd name="T117" fmla="*/ 322 h 515"/>
                  <a:gd name="T118" fmla="*/ 319 w 525"/>
                  <a:gd name="T119" fmla="*/ 322 h 515"/>
                  <a:gd name="T120" fmla="*/ 263 w 525"/>
                  <a:gd name="T121" fmla="*/ 48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5" h="515">
                    <a:moveTo>
                      <a:pt x="376" y="361"/>
                    </a:moveTo>
                    <a:cubicBezTo>
                      <a:pt x="348" y="350"/>
                      <a:pt x="339" y="333"/>
                      <a:pt x="336" y="311"/>
                    </a:cubicBezTo>
                    <a:cubicBezTo>
                      <a:pt x="355" y="297"/>
                      <a:pt x="369" y="278"/>
                      <a:pt x="380" y="256"/>
                    </a:cubicBezTo>
                    <a:cubicBezTo>
                      <a:pt x="388" y="253"/>
                      <a:pt x="395" y="248"/>
                      <a:pt x="400" y="241"/>
                    </a:cubicBezTo>
                    <a:cubicBezTo>
                      <a:pt x="407" y="232"/>
                      <a:pt x="412" y="221"/>
                      <a:pt x="415" y="209"/>
                    </a:cubicBezTo>
                    <a:cubicBezTo>
                      <a:pt x="417" y="197"/>
                      <a:pt x="418" y="185"/>
                      <a:pt x="416" y="173"/>
                    </a:cubicBezTo>
                    <a:cubicBezTo>
                      <a:pt x="415" y="164"/>
                      <a:pt x="412" y="156"/>
                      <a:pt x="408" y="149"/>
                    </a:cubicBezTo>
                    <a:cubicBezTo>
                      <a:pt x="409" y="146"/>
                      <a:pt x="409" y="142"/>
                      <a:pt x="408" y="138"/>
                    </a:cubicBezTo>
                    <a:cubicBezTo>
                      <a:pt x="406" y="118"/>
                      <a:pt x="397" y="96"/>
                      <a:pt x="383" y="75"/>
                    </a:cubicBezTo>
                    <a:cubicBezTo>
                      <a:pt x="371" y="34"/>
                      <a:pt x="325" y="0"/>
                      <a:pt x="263" y="0"/>
                    </a:cubicBezTo>
                    <a:cubicBezTo>
                      <a:pt x="223" y="0"/>
                      <a:pt x="195" y="14"/>
                      <a:pt x="177" y="35"/>
                    </a:cubicBezTo>
                    <a:cubicBezTo>
                      <a:pt x="146" y="61"/>
                      <a:pt x="122" y="104"/>
                      <a:pt x="117" y="138"/>
                    </a:cubicBezTo>
                    <a:cubicBezTo>
                      <a:pt x="117" y="142"/>
                      <a:pt x="117" y="146"/>
                      <a:pt x="118" y="149"/>
                    </a:cubicBezTo>
                    <a:cubicBezTo>
                      <a:pt x="114" y="156"/>
                      <a:pt x="111" y="164"/>
                      <a:pt x="110" y="173"/>
                    </a:cubicBezTo>
                    <a:cubicBezTo>
                      <a:pt x="108" y="185"/>
                      <a:pt x="108" y="197"/>
                      <a:pt x="111" y="209"/>
                    </a:cubicBezTo>
                    <a:cubicBezTo>
                      <a:pt x="113" y="221"/>
                      <a:pt x="118" y="232"/>
                      <a:pt x="125" y="241"/>
                    </a:cubicBezTo>
                    <a:cubicBezTo>
                      <a:pt x="131" y="248"/>
                      <a:pt x="138" y="253"/>
                      <a:pt x="146" y="256"/>
                    </a:cubicBezTo>
                    <a:cubicBezTo>
                      <a:pt x="156" y="278"/>
                      <a:pt x="171" y="297"/>
                      <a:pt x="189" y="311"/>
                    </a:cubicBezTo>
                    <a:cubicBezTo>
                      <a:pt x="187" y="333"/>
                      <a:pt x="177" y="350"/>
                      <a:pt x="150" y="361"/>
                    </a:cubicBezTo>
                    <a:cubicBezTo>
                      <a:pt x="88" y="386"/>
                      <a:pt x="0" y="392"/>
                      <a:pt x="2" y="466"/>
                    </a:cubicBezTo>
                    <a:cubicBezTo>
                      <a:pt x="3" y="482"/>
                      <a:pt x="10" y="498"/>
                      <a:pt x="20" y="515"/>
                    </a:cubicBezTo>
                    <a:cubicBezTo>
                      <a:pt x="506" y="515"/>
                      <a:pt x="506" y="515"/>
                      <a:pt x="506" y="515"/>
                    </a:cubicBezTo>
                    <a:cubicBezTo>
                      <a:pt x="516" y="498"/>
                      <a:pt x="523" y="482"/>
                      <a:pt x="523" y="466"/>
                    </a:cubicBezTo>
                    <a:cubicBezTo>
                      <a:pt x="525" y="392"/>
                      <a:pt x="438" y="386"/>
                      <a:pt x="376" y="361"/>
                    </a:cubicBezTo>
                    <a:close/>
                    <a:moveTo>
                      <a:pt x="167" y="116"/>
                    </a:moveTo>
                    <a:cubicBezTo>
                      <a:pt x="182" y="114"/>
                      <a:pt x="202" y="106"/>
                      <a:pt x="221" y="93"/>
                    </a:cubicBezTo>
                    <a:cubicBezTo>
                      <a:pt x="229" y="100"/>
                      <a:pt x="239" y="106"/>
                      <a:pt x="251" y="111"/>
                    </a:cubicBezTo>
                    <a:cubicBezTo>
                      <a:pt x="291" y="130"/>
                      <a:pt x="335" y="134"/>
                      <a:pt x="362" y="124"/>
                    </a:cubicBezTo>
                    <a:cubicBezTo>
                      <a:pt x="364" y="135"/>
                      <a:pt x="365" y="147"/>
                      <a:pt x="365" y="157"/>
                    </a:cubicBezTo>
                    <a:cubicBezTo>
                      <a:pt x="365" y="159"/>
                      <a:pt x="364" y="160"/>
                      <a:pt x="364" y="162"/>
                    </a:cubicBezTo>
                    <a:cubicBezTo>
                      <a:pt x="364" y="162"/>
                      <a:pt x="364" y="162"/>
                      <a:pt x="364" y="162"/>
                    </a:cubicBezTo>
                    <a:cubicBezTo>
                      <a:pt x="363" y="162"/>
                      <a:pt x="358" y="161"/>
                      <a:pt x="353" y="160"/>
                    </a:cubicBezTo>
                    <a:cubicBezTo>
                      <a:pt x="344" y="158"/>
                      <a:pt x="332" y="156"/>
                      <a:pt x="323" y="155"/>
                    </a:cubicBezTo>
                    <a:cubicBezTo>
                      <a:pt x="321" y="155"/>
                      <a:pt x="319" y="155"/>
                      <a:pt x="317" y="156"/>
                    </a:cubicBezTo>
                    <a:cubicBezTo>
                      <a:pt x="311" y="156"/>
                      <a:pt x="304" y="157"/>
                      <a:pt x="296" y="158"/>
                    </a:cubicBezTo>
                    <a:cubicBezTo>
                      <a:pt x="289" y="159"/>
                      <a:pt x="281" y="160"/>
                      <a:pt x="277" y="162"/>
                    </a:cubicBezTo>
                    <a:cubicBezTo>
                      <a:pt x="273" y="164"/>
                      <a:pt x="268" y="165"/>
                      <a:pt x="263" y="165"/>
                    </a:cubicBezTo>
                    <a:cubicBezTo>
                      <a:pt x="258" y="165"/>
                      <a:pt x="253" y="164"/>
                      <a:pt x="249" y="162"/>
                    </a:cubicBezTo>
                    <a:cubicBezTo>
                      <a:pt x="244" y="160"/>
                      <a:pt x="237" y="159"/>
                      <a:pt x="229" y="158"/>
                    </a:cubicBezTo>
                    <a:cubicBezTo>
                      <a:pt x="222" y="157"/>
                      <a:pt x="214" y="156"/>
                      <a:pt x="209" y="156"/>
                    </a:cubicBezTo>
                    <a:cubicBezTo>
                      <a:pt x="206" y="155"/>
                      <a:pt x="204" y="155"/>
                      <a:pt x="203" y="155"/>
                    </a:cubicBezTo>
                    <a:cubicBezTo>
                      <a:pt x="194" y="156"/>
                      <a:pt x="182" y="158"/>
                      <a:pt x="173" y="160"/>
                    </a:cubicBezTo>
                    <a:cubicBezTo>
                      <a:pt x="168" y="161"/>
                      <a:pt x="163" y="162"/>
                      <a:pt x="162" y="162"/>
                    </a:cubicBezTo>
                    <a:cubicBezTo>
                      <a:pt x="162" y="160"/>
                      <a:pt x="162" y="159"/>
                      <a:pt x="162" y="157"/>
                    </a:cubicBezTo>
                    <a:cubicBezTo>
                      <a:pt x="161" y="144"/>
                      <a:pt x="163" y="130"/>
                      <a:pt x="167" y="116"/>
                    </a:cubicBezTo>
                    <a:close/>
                    <a:moveTo>
                      <a:pt x="347" y="185"/>
                    </a:moveTo>
                    <a:cubicBezTo>
                      <a:pt x="347" y="189"/>
                      <a:pt x="346" y="193"/>
                      <a:pt x="344" y="197"/>
                    </a:cubicBezTo>
                    <a:cubicBezTo>
                      <a:pt x="342" y="200"/>
                      <a:pt x="339" y="204"/>
                      <a:pt x="335" y="207"/>
                    </a:cubicBezTo>
                    <a:cubicBezTo>
                      <a:pt x="330" y="209"/>
                      <a:pt x="324" y="211"/>
                      <a:pt x="317" y="212"/>
                    </a:cubicBezTo>
                    <a:cubicBezTo>
                      <a:pt x="317" y="212"/>
                      <a:pt x="317" y="212"/>
                      <a:pt x="317" y="212"/>
                    </a:cubicBezTo>
                    <a:cubicBezTo>
                      <a:pt x="315" y="212"/>
                      <a:pt x="314" y="212"/>
                      <a:pt x="312" y="211"/>
                    </a:cubicBezTo>
                    <a:cubicBezTo>
                      <a:pt x="302" y="211"/>
                      <a:pt x="296" y="206"/>
                      <a:pt x="292" y="201"/>
                    </a:cubicBezTo>
                    <a:cubicBezTo>
                      <a:pt x="288" y="196"/>
                      <a:pt x="287" y="190"/>
                      <a:pt x="287" y="185"/>
                    </a:cubicBezTo>
                    <a:cubicBezTo>
                      <a:pt x="287" y="184"/>
                      <a:pt x="287" y="183"/>
                      <a:pt x="287" y="182"/>
                    </a:cubicBezTo>
                    <a:cubicBezTo>
                      <a:pt x="287" y="178"/>
                      <a:pt x="290" y="176"/>
                      <a:pt x="294" y="174"/>
                    </a:cubicBezTo>
                    <a:cubicBezTo>
                      <a:pt x="299" y="171"/>
                      <a:pt x="306" y="170"/>
                      <a:pt x="313" y="169"/>
                    </a:cubicBezTo>
                    <a:cubicBezTo>
                      <a:pt x="315" y="169"/>
                      <a:pt x="316" y="169"/>
                      <a:pt x="317" y="169"/>
                    </a:cubicBezTo>
                    <a:cubicBezTo>
                      <a:pt x="323" y="169"/>
                      <a:pt x="329" y="169"/>
                      <a:pt x="334" y="170"/>
                    </a:cubicBezTo>
                    <a:cubicBezTo>
                      <a:pt x="339" y="171"/>
                      <a:pt x="343" y="173"/>
                      <a:pt x="344" y="175"/>
                    </a:cubicBezTo>
                    <a:cubicBezTo>
                      <a:pt x="346" y="178"/>
                      <a:pt x="347" y="181"/>
                      <a:pt x="347" y="185"/>
                    </a:cubicBezTo>
                    <a:close/>
                    <a:moveTo>
                      <a:pt x="239" y="185"/>
                    </a:moveTo>
                    <a:cubicBezTo>
                      <a:pt x="239" y="190"/>
                      <a:pt x="237" y="196"/>
                      <a:pt x="233" y="201"/>
                    </a:cubicBezTo>
                    <a:cubicBezTo>
                      <a:pt x="230" y="206"/>
                      <a:pt x="223" y="211"/>
                      <a:pt x="213" y="211"/>
                    </a:cubicBezTo>
                    <a:cubicBezTo>
                      <a:pt x="212" y="212"/>
                      <a:pt x="210" y="212"/>
                      <a:pt x="209" y="212"/>
                    </a:cubicBezTo>
                    <a:cubicBezTo>
                      <a:pt x="209" y="212"/>
                      <a:pt x="209" y="212"/>
                      <a:pt x="209" y="212"/>
                    </a:cubicBezTo>
                    <a:cubicBezTo>
                      <a:pt x="201" y="211"/>
                      <a:pt x="196" y="209"/>
                      <a:pt x="191" y="207"/>
                    </a:cubicBezTo>
                    <a:cubicBezTo>
                      <a:pt x="187" y="204"/>
                      <a:pt x="184" y="200"/>
                      <a:pt x="182" y="197"/>
                    </a:cubicBezTo>
                    <a:cubicBezTo>
                      <a:pt x="179" y="193"/>
                      <a:pt x="179" y="189"/>
                      <a:pt x="179" y="185"/>
                    </a:cubicBezTo>
                    <a:cubicBezTo>
                      <a:pt x="179" y="181"/>
                      <a:pt x="180" y="178"/>
                      <a:pt x="181" y="175"/>
                    </a:cubicBezTo>
                    <a:cubicBezTo>
                      <a:pt x="183" y="173"/>
                      <a:pt x="186" y="171"/>
                      <a:pt x="192" y="170"/>
                    </a:cubicBezTo>
                    <a:cubicBezTo>
                      <a:pt x="196" y="169"/>
                      <a:pt x="202" y="169"/>
                      <a:pt x="209" y="169"/>
                    </a:cubicBezTo>
                    <a:cubicBezTo>
                      <a:pt x="210" y="169"/>
                      <a:pt x="211" y="169"/>
                      <a:pt x="212" y="169"/>
                    </a:cubicBezTo>
                    <a:cubicBezTo>
                      <a:pt x="220" y="170"/>
                      <a:pt x="227" y="171"/>
                      <a:pt x="231" y="174"/>
                    </a:cubicBezTo>
                    <a:cubicBezTo>
                      <a:pt x="236" y="176"/>
                      <a:pt x="238" y="178"/>
                      <a:pt x="239" y="182"/>
                    </a:cubicBezTo>
                    <a:cubicBezTo>
                      <a:pt x="239" y="183"/>
                      <a:pt x="239" y="184"/>
                      <a:pt x="239" y="185"/>
                    </a:cubicBezTo>
                    <a:close/>
                    <a:moveTo>
                      <a:pt x="154" y="246"/>
                    </a:moveTo>
                    <a:cubicBezTo>
                      <a:pt x="122" y="241"/>
                      <a:pt x="111" y="184"/>
                      <a:pt x="128" y="155"/>
                    </a:cubicBezTo>
                    <a:cubicBezTo>
                      <a:pt x="128" y="155"/>
                      <a:pt x="128" y="155"/>
                      <a:pt x="128" y="155"/>
                    </a:cubicBezTo>
                    <a:cubicBezTo>
                      <a:pt x="128" y="154"/>
                      <a:pt x="128" y="154"/>
                      <a:pt x="128" y="154"/>
                    </a:cubicBezTo>
                    <a:cubicBezTo>
                      <a:pt x="129" y="152"/>
                      <a:pt x="130" y="151"/>
                      <a:pt x="132" y="149"/>
                    </a:cubicBezTo>
                    <a:cubicBezTo>
                      <a:pt x="133" y="147"/>
                      <a:pt x="136" y="146"/>
                      <a:pt x="139" y="146"/>
                    </a:cubicBezTo>
                    <a:cubicBezTo>
                      <a:pt x="146" y="146"/>
                      <a:pt x="151" y="155"/>
                      <a:pt x="154" y="164"/>
                    </a:cubicBezTo>
                    <a:cubicBezTo>
                      <a:pt x="155" y="167"/>
                      <a:pt x="156" y="169"/>
                      <a:pt x="156" y="171"/>
                    </a:cubicBezTo>
                    <a:cubicBezTo>
                      <a:pt x="156" y="172"/>
                      <a:pt x="156" y="173"/>
                      <a:pt x="156" y="174"/>
                    </a:cubicBezTo>
                    <a:cubicBezTo>
                      <a:pt x="156" y="180"/>
                      <a:pt x="158" y="186"/>
                      <a:pt x="159" y="187"/>
                    </a:cubicBezTo>
                    <a:cubicBezTo>
                      <a:pt x="159" y="187"/>
                      <a:pt x="159" y="187"/>
                      <a:pt x="159" y="187"/>
                    </a:cubicBezTo>
                    <a:cubicBezTo>
                      <a:pt x="159" y="187"/>
                      <a:pt x="160" y="187"/>
                      <a:pt x="160" y="187"/>
                    </a:cubicBezTo>
                    <a:cubicBezTo>
                      <a:pt x="160" y="187"/>
                      <a:pt x="160" y="187"/>
                      <a:pt x="160" y="187"/>
                    </a:cubicBezTo>
                    <a:cubicBezTo>
                      <a:pt x="162" y="187"/>
                      <a:pt x="164" y="188"/>
                      <a:pt x="167" y="196"/>
                    </a:cubicBezTo>
                    <a:cubicBezTo>
                      <a:pt x="169" y="202"/>
                      <a:pt x="172" y="209"/>
                      <a:pt x="178" y="215"/>
                    </a:cubicBezTo>
                    <a:cubicBezTo>
                      <a:pt x="184" y="220"/>
                      <a:pt x="193" y="225"/>
                      <a:pt x="209" y="225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237" y="225"/>
                      <a:pt x="246" y="210"/>
                      <a:pt x="251" y="202"/>
                    </a:cubicBezTo>
                    <a:cubicBezTo>
                      <a:pt x="251" y="201"/>
                      <a:pt x="252" y="200"/>
                      <a:pt x="252" y="199"/>
                    </a:cubicBezTo>
                    <a:cubicBezTo>
                      <a:pt x="254" y="197"/>
                      <a:pt x="254" y="195"/>
                      <a:pt x="255" y="193"/>
                    </a:cubicBezTo>
                    <a:cubicBezTo>
                      <a:pt x="257" y="189"/>
                      <a:pt x="259" y="186"/>
                      <a:pt x="263" y="186"/>
                    </a:cubicBezTo>
                    <a:cubicBezTo>
                      <a:pt x="267" y="186"/>
                      <a:pt x="269" y="189"/>
                      <a:pt x="270" y="193"/>
                    </a:cubicBezTo>
                    <a:cubicBezTo>
                      <a:pt x="271" y="195"/>
                      <a:pt x="272" y="197"/>
                      <a:pt x="273" y="199"/>
                    </a:cubicBezTo>
                    <a:cubicBezTo>
                      <a:pt x="274" y="200"/>
                      <a:pt x="274" y="201"/>
                      <a:pt x="275" y="202"/>
                    </a:cubicBezTo>
                    <a:cubicBezTo>
                      <a:pt x="280" y="210"/>
                      <a:pt x="289" y="225"/>
                      <a:pt x="316" y="225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32" y="225"/>
                      <a:pt x="342" y="220"/>
                      <a:pt x="348" y="215"/>
                    </a:cubicBezTo>
                    <a:cubicBezTo>
                      <a:pt x="354" y="209"/>
                      <a:pt x="357" y="202"/>
                      <a:pt x="359" y="196"/>
                    </a:cubicBezTo>
                    <a:cubicBezTo>
                      <a:pt x="361" y="188"/>
                      <a:pt x="364" y="187"/>
                      <a:pt x="365" y="187"/>
                    </a:cubicBezTo>
                    <a:cubicBezTo>
                      <a:pt x="366" y="187"/>
                      <a:pt x="366" y="187"/>
                      <a:pt x="366" y="187"/>
                    </a:cubicBezTo>
                    <a:cubicBezTo>
                      <a:pt x="366" y="187"/>
                      <a:pt x="366" y="187"/>
                      <a:pt x="367" y="187"/>
                    </a:cubicBezTo>
                    <a:cubicBezTo>
                      <a:pt x="367" y="187"/>
                      <a:pt x="367" y="187"/>
                      <a:pt x="367" y="187"/>
                    </a:cubicBezTo>
                    <a:cubicBezTo>
                      <a:pt x="368" y="186"/>
                      <a:pt x="369" y="180"/>
                      <a:pt x="369" y="174"/>
                    </a:cubicBezTo>
                    <a:cubicBezTo>
                      <a:pt x="369" y="173"/>
                      <a:pt x="369" y="173"/>
                      <a:pt x="369" y="172"/>
                    </a:cubicBezTo>
                    <a:cubicBezTo>
                      <a:pt x="370" y="169"/>
                      <a:pt x="371" y="167"/>
                      <a:pt x="372" y="164"/>
                    </a:cubicBezTo>
                    <a:cubicBezTo>
                      <a:pt x="375" y="155"/>
                      <a:pt x="380" y="146"/>
                      <a:pt x="387" y="146"/>
                    </a:cubicBezTo>
                    <a:cubicBezTo>
                      <a:pt x="390" y="146"/>
                      <a:pt x="392" y="147"/>
                      <a:pt x="394" y="148"/>
                    </a:cubicBezTo>
                    <a:cubicBezTo>
                      <a:pt x="417" y="176"/>
                      <a:pt x="406" y="240"/>
                      <a:pt x="372" y="246"/>
                    </a:cubicBezTo>
                    <a:cubicBezTo>
                      <a:pt x="352" y="291"/>
                      <a:pt x="314" y="325"/>
                      <a:pt x="263" y="325"/>
                    </a:cubicBezTo>
                    <a:cubicBezTo>
                      <a:pt x="211" y="325"/>
                      <a:pt x="174" y="291"/>
                      <a:pt x="154" y="246"/>
                    </a:cubicBezTo>
                    <a:close/>
                    <a:moveTo>
                      <a:pt x="263" y="486"/>
                    </a:moveTo>
                    <a:cubicBezTo>
                      <a:pt x="230" y="468"/>
                      <a:pt x="192" y="398"/>
                      <a:pt x="184" y="362"/>
                    </a:cubicBezTo>
                    <a:cubicBezTo>
                      <a:pt x="194" y="352"/>
                      <a:pt x="201" y="337"/>
                      <a:pt x="206" y="322"/>
                    </a:cubicBezTo>
                    <a:cubicBezTo>
                      <a:pt x="222" y="331"/>
                      <a:pt x="242" y="337"/>
                      <a:pt x="263" y="337"/>
                    </a:cubicBezTo>
                    <a:cubicBezTo>
                      <a:pt x="284" y="337"/>
                      <a:pt x="303" y="331"/>
                      <a:pt x="319" y="322"/>
                    </a:cubicBezTo>
                    <a:cubicBezTo>
                      <a:pt x="324" y="338"/>
                      <a:pt x="331" y="353"/>
                      <a:pt x="341" y="364"/>
                    </a:cubicBezTo>
                    <a:cubicBezTo>
                      <a:pt x="334" y="399"/>
                      <a:pt x="298" y="463"/>
                      <a:pt x="263" y="4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9882861" y="3078443"/>
              <a:ext cx="276052" cy="172772"/>
            </a:xfrm>
            <a:custGeom>
              <a:avLst/>
              <a:gdLst>
                <a:gd name="connsiteX0" fmla="*/ 20731 w 349560"/>
                <a:gd name="connsiteY0" fmla="*/ 1570 h 218778"/>
                <a:gd name="connsiteX1" fmla="*/ 134079 w 349560"/>
                <a:gd name="connsiteY1" fmla="*/ 73496 h 218778"/>
                <a:gd name="connsiteX2" fmla="*/ 135587 w 349560"/>
                <a:gd name="connsiteY2" fmla="*/ 73496 h 218778"/>
                <a:gd name="connsiteX3" fmla="*/ 151555 w 349560"/>
                <a:gd name="connsiteY3" fmla="*/ 46603 h 218778"/>
                <a:gd name="connsiteX4" fmla="*/ 176095 w 349560"/>
                <a:gd name="connsiteY4" fmla="*/ 36250 h 218778"/>
                <a:gd name="connsiteX5" fmla="*/ 197393 w 349560"/>
                <a:gd name="connsiteY5" fmla="*/ 46603 h 218778"/>
                <a:gd name="connsiteX6" fmla="*/ 212905 w 349560"/>
                <a:gd name="connsiteY6" fmla="*/ 73496 h 218778"/>
                <a:gd name="connsiteX7" fmla="*/ 214288 w 349560"/>
                <a:gd name="connsiteY7" fmla="*/ 73496 h 218778"/>
                <a:gd name="connsiteX8" fmla="*/ 327280 w 349560"/>
                <a:gd name="connsiteY8" fmla="*/ 1570 h 218778"/>
                <a:gd name="connsiteX9" fmla="*/ 327280 w 349560"/>
                <a:gd name="connsiteY9" fmla="*/ 107566 h 218778"/>
                <a:gd name="connsiteX10" fmla="*/ 338580 w 349560"/>
                <a:gd name="connsiteY10" fmla="*/ 213563 h 218778"/>
                <a:gd name="connsiteX11" fmla="*/ 210522 w 349560"/>
                <a:gd name="connsiteY11" fmla="*/ 145422 h 218778"/>
                <a:gd name="connsiteX12" fmla="*/ 199222 w 349560"/>
                <a:gd name="connsiteY12" fmla="*/ 134065 h 218778"/>
                <a:gd name="connsiteX13" fmla="*/ 189336 w 349560"/>
                <a:gd name="connsiteY13" fmla="*/ 99522 h 218778"/>
                <a:gd name="connsiteX14" fmla="*/ 210196 w 349560"/>
                <a:gd name="connsiteY14" fmla="*/ 73897 h 218778"/>
                <a:gd name="connsiteX15" fmla="*/ 209432 w 349560"/>
                <a:gd name="connsiteY15" fmla="*/ 73897 h 218778"/>
                <a:gd name="connsiteX16" fmla="*/ 198319 w 349560"/>
                <a:gd name="connsiteY16" fmla="*/ 134131 h 218778"/>
                <a:gd name="connsiteX17" fmla="*/ 209432 w 349560"/>
                <a:gd name="connsiteY17" fmla="*/ 145425 h 218778"/>
                <a:gd name="connsiteX18" fmla="*/ 176095 w 349560"/>
                <a:gd name="connsiteY18" fmla="*/ 168013 h 218778"/>
                <a:gd name="connsiteX19" fmla="*/ 142757 w 349560"/>
                <a:gd name="connsiteY19" fmla="*/ 145425 h 218778"/>
                <a:gd name="connsiteX20" fmla="*/ 150166 w 349560"/>
                <a:gd name="connsiteY20" fmla="*/ 134131 h 218778"/>
                <a:gd name="connsiteX21" fmla="*/ 160410 w 349560"/>
                <a:gd name="connsiteY21" fmla="*/ 114661 h 218778"/>
                <a:gd name="connsiteX22" fmla="*/ 160160 w 349560"/>
                <a:gd name="connsiteY22" fmla="*/ 107524 h 218778"/>
                <a:gd name="connsiteX23" fmla="*/ 160549 w 349560"/>
                <a:gd name="connsiteY23" fmla="*/ 106583 h 218778"/>
                <a:gd name="connsiteX24" fmla="*/ 160095 w 349560"/>
                <a:gd name="connsiteY24" fmla="*/ 105658 h 218778"/>
                <a:gd name="connsiteX25" fmla="*/ 159889 w 349560"/>
                <a:gd name="connsiteY25" fmla="*/ 99779 h 218778"/>
                <a:gd name="connsiteX26" fmla="*/ 153029 w 349560"/>
                <a:gd name="connsiteY26" fmla="*/ 91257 h 218778"/>
                <a:gd name="connsiteX27" fmla="*/ 150786 w 349560"/>
                <a:gd name="connsiteY27" fmla="*/ 86687 h 218778"/>
                <a:gd name="connsiteX28" fmla="*/ 142745 w 349560"/>
                <a:gd name="connsiteY28" fmla="*/ 78482 h 218778"/>
                <a:gd name="connsiteX29" fmla="*/ 139053 w 349560"/>
                <a:gd name="connsiteY29" fmla="*/ 73897 h 218778"/>
                <a:gd name="connsiteX30" fmla="*/ 138250 w 349560"/>
                <a:gd name="connsiteY30" fmla="*/ 73897 h 218778"/>
                <a:gd name="connsiteX31" fmla="*/ 142745 w 349560"/>
                <a:gd name="connsiteY31" fmla="*/ 78482 h 218778"/>
                <a:gd name="connsiteX32" fmla="*/ 153029 w 349560"/>
                <a:gd name="connsiteY32" fmla="*/ 91257 h 218778"/>
                <a:gd name="connsiteX33" fmla="*/ 160095 w 349560"/>
                <a:gd name="connsiteY33" fmla="*/ 105658 h 218778"/>
                <a:gd name="connsiteX34" fmla="*/ 160160 w 349560"/>
                <a:gd name="connsiteY34" fmla="*/ 107524 h 218778"/>
                <a:gd name="connsiteX35" fmla="*/ 149192 w 349560"/>
                <a:gd name="connsiteY35" fmla="*/ 134065 h 218778"/>
                <a:gd name="connsiteX36" fmla="*/ 141635 w 349560"/>
                <a:gd name="connsiteY36" fmla="*/ 145422 h 218778"/>
                <a:gd name="connsiteX37" fmla="*/ 9397 w 349560"/>
                <a:gd name="connsiteY37" fmla="*/ 213563 h 218778"/>
                <a:gd name="connsiteX38" fmla="*/ 20731 w 349560"/>
                <a:gd name="connsiteY38" fmla="*/ 107566 h 218778"/>
                <a:gd name="connsiteX39" fmla="*/ 20731 w 349560"/>
                <a:gd name="connsiteY39" fmla="*/ 1570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0" h="218778">
                  <a:moveTo>
                    <a:pt x="20731" y="1570"/>
                  </a:moveTo>
                  <a:cubicBezTo>
                    <a:pt x="50957" y="-9787"/>
                    <a:pt x="100074" y="43211"/>
                    <a:pt x="134079" y="73496"/>
                  </a:cubicBezTo>
                  <a:lnTo>
                    <a:pt x="135587" y="73496"/>
                  </a:lnTo>
                  <a:lnTo>
                    <a:pt x="151555" y="46603"/>
                  </a:lnTo>
                  <a:cubicBezTo>
                    <a:pt x="158500" y="40015"/>
                    <a:pt x="166834" y="36250"/>
                    <a:pt x="176095" y="36250"/>
                  </a:cubicBezTo>
                  <a:cubicBezTo>
                    <a:pt x="183503" y="36250"/>
                    <a:pt x="190911" y="40015"/>
                    <a:pt x="197393" y="46603"/>
                  </a:cubicBezTo>
                  <a:lnTo>
                    <a:pt x="212905" y="73496"/>
                  </a:lnTo>
                  <a:lnTo>
                    <a:pt x="214288" y="73496"/>
                  </a:lnTo>
                  <a:cubicBezTo>
                    <a:pt x="248186" y="43211"/>
                    <a:pt x="297149" y="-9787"/>
                    <a:pt x="327280" y="1570"/>
                  </a:cubicBezTo>
                  <a:cubicBezTo>
                    <a:pt x="357412" y="12927"/>
                    <a:pt x="327280" y="81067"/>
                    <a:pt x="327280" y="107566"/>
                  </a:cubicBezTo>
                  <a:cubicBezTo>
                    <a:pt x="327280" y="134065"/>
                    <a:pt x="368711" y="190849"/>
                    <a:pt x="338580" y="213563"/>
                  </a:cubicBezTo>
                  <a:cubicBezTo>
                    <a:pt x="312215" y="236276"/>
                    <a:pt x="240653" y="179492"/>
                    <a:pt x="210522" y="145422"/>
                  </a:cubicBezTo>
                  <a:cubicBezTo>
                    <a:pt x="206755" y="141637"/>
                    <a:pt x="202989" y="137851"/>
                    <a:pt x="199222" y="134065"/>
                  </a:cubicBezTo>
                  <a:cubicBezTo>
                    <a:pt x="187923" y="118923"/>
                    <a:pt x="186040" y="108513"/>
                    <a:pt x="189336" y="99522"/>
                  </a:cubicBezTo>
                  <a:lnTo>
                    <a:pt x="210196" y="73897"/>
                  </a:lnTo>
                  <a:lnTo>
                    <a:pt x="209432" y="73897"/>
                  </a:lnTo>
                  <a:cubicBezTo>
                    <a:pt x="190911" y="92720"/>
                    <a:pt x="176095" y="104014"/>
                    <a:pt x="198319" y="134131"/>
                  </a:cubicBezTo>
                  <a:cubicBezTo>
                    <a:pt x="202024" y="137896"/>
                    <a:pt x="205728" y="141661"/>
                    <a:pt x="209432" y="145425"/>
                  </a:cubicBezTo>
                  <a:cubicBezTo>
                    <a:pt x="202024" y="160484"/>
                    <a:pt x="187207" y="168013"/>
                    <a:pt x="176095" y="168013"/>
                  </a:cubicBezTo>
                  <a:cubicBezTo>
                    <a:pt x="161278" y="168013"/>
                    <a:pt x="150166" y="160484"/>
                    <a:pt x="142757" y="145425"/>
                  </a:cubicBezTo>
                  <a:cubicBezTo>
                    <a:pt x="146461" y="141661"/>
                    <a:pt x="150166" y="137896"/>
                    <a:pt x="150166" y="134131"/>
                  </a:cubicBezTo>
                  <a:cubicBezTo>
                    <a:pt x="155722" y="126602"/>
                    <a:pt x="158963" y="120249"/>
                    <a:pt x="160410" y="114661"/>
                  </a:cubicBezTo>
                  <a:lnTo>
                    <a:pt x="160160" y="107524"/>
                  </a:lnTo>
                  <a:lnTo>
                    <a:pt x="160549" y="106583"/>
                  </a:lnTo>
                  <a:lnTo>
                    <a:pt x="160095" y="105658"/>
                  </a:lnTo>
                  <a:lnTo>
                    <a:pt x="159889" y="99779"/>
                  </a:lnTo>
                  <a:lnTo>
                    <a:pt x="153029" y="91257"/>
                  </a:lnTo>
                  <a:lnTo>
                    <a:pt x="150786" y="86687"/>
                  </a:lnTo>
                  <a:lnTo>
                    <a:pt x="142745" y="78482"/>
                  </a:lnTo>
                  <a:lnTo>
                    <a:pt x="139053" y="73897"/>
                  </a:lnTo>
                  <a:lnTo>
                    <a:pt x="138250" y="73897"/>
                  </a:lnTo>
                  <a:lnTo>
                    <a:pt x="142745" y="78482"/>
                  </a:lnTo>
                  <a:lnTo>
                    <a:pt x="153029" y="91257"/>
                  </a:lnTo>
                  <a:lnTo>
                    <a:pt x="160095" y="105658"/>
                  </a:lnTo>
                  <a:lnTo>
                    <a:pt x="160160" y="107524"/>
                  </a:lnTo>
                  <a:lnTo>
                    <a:pt x="149192" y="134065"/>
                  </a:lnTo>
                  <a:cubicBezTo>
                    <a:pt x="149192" y="137851"/>
                    <a:pt x="145413" y="141637"/>
                    <a:pt x="141635" y="145422"/>
                  </a:cubicBezTo>
                  <a:cubicBezTo>
                    <a:pt x="107631" y="179492"/>
                    <a:pt x="35844" y="236276"/>
                    <a:pt x="9397" y="213563"/>
                  </a:cubicBezTo>
                  <a:cubicBezTo>
                    <a:pt x="-17051" y="190849"/>
                    <a:pt x="20731" y="134065"/>
                    <a:pt x="20731" y="107566"/>
                  </a:cubicBezTo>
                  <a:cubicBezTo>
                    <a:pt x="20731" y="81067"/>
                    <a:pt x="-9495" y="12927"/>
                    <a:pt x="20731" y="1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51020" y="1214726"/>
            <a:ext cx="771736" cy="756482"/>
            <a:chOff x="3303587" y="1571625"/>
            <a:chExt cx="2168526" cy="2125662"/>
          </a:xfrm>
        </p:grpSpPr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798483" y="1893194"/>
              <a:ext cx="1180778" cy="1667569"/>
            </a:xfrm>
            <a:custGeom>
              <a:avLst/>
              <a:gdLst>
                <a:gd name="connsiteX0" fmla="*/ 842097 w 1180778"/>
                <a:gd name="connsiteY0" fmla="*/ 1045269 h 1667569"/>
                <a:gd name="connsiteX1" fmla="*/ 1006879 w 1180778"/>
                <a:gd name="connsiteY1" fmla="*/ 1231053 h 1667569"/>
                <a:gd name="connsiteX2" fmla="*/ 594167 w 1180778"/>
                <a:gd name="connsiteY2" fmla="*/ 1667569 h 1667569"/>
                <a:gd name="connsiteX3" fmla="*/ 182966 w 1180778"/>
                <a:gd name="connsiteY3" fmla="*/ 1231053 h 1667569"/>
                <a:gd name="connsiteX4" fmla="*/ 346237 w 1180778"/>
                <a:gd name="connsiteY4" fmla="*/ 1048290 h 1667569"/>
                <a:gd name="connsiteX5" fmla="*/ 577537 w 1180778"/>
                <a:gd name="connsiteY5" fmla="*/ 1143448 h 1667569"/>
                <a:gd name="connsiteX6" fmla="*/ 588120 w 1180778"/>
                <a:gd name="connsiteY6" fmla="*/ 1143448 h 1667569"/>
                <a:gd name="connsiteX7" fmla="*/ 591143 w 1180778"/>
                <a:gd name="connsiteY7" fmla="*/ 1143448 h 1667569"/>
                <a:gd name="connsiteX8" fmla="*/ 606261 w 1180778"/>
                <a:gd name="connsiteY8" fmla="*/ 1143448 h 1667569"/>
                <a:gd name="connsiteX9" fmla="*/ 842097 w 1180778"/>
                <a:gd name="connsiteY9" fmla="*/ 1045269 h 1667569"/>
                <a:gd name="connsiteX10" fmla="*/ 587663 w 1180778"/>
                <a:gd name="connsiteY10" fmla="*/ 721419 h 1667569"/>
                <a:gd name="connsiteX11" fmla="*/ 800582 w 1180778"/>
                <a:gd name="connsiteY11" fmla="*/ 834944 h 1667569"/>
                <a:gd name="connsiteX12" fmla="*/ 682797 w 1180778"/>
                <a:gd name="connsiteY12" fmla="*/ 971173 h 1667569"/>
                <a:gd name="connsiteX13" fmla="*/ 590683 w 1180778"/>
                <a:gd name="connsiteY13" fmla="*/ 937873 h 1667569"/>
                <a:gd name="connsiteX14" fmla="*/ 587663 w 1180778"/>
                <a:gd name="connsiteY14" fmla="*/ 939387 h 1667569"/>
                <a:gd name="connsiteX15" fmla="*/ 500080 w 1180778"/>
                <a:gd name="connsiteY15" fmla="*/ 969660 h 1667569"/>
                <a:gd name="connsiteX16" fmla="*/ 373234 w 1180778"/>
                <a:gd name="connsiteY16" fmla="*/ 825862 h 1667569"/>
                <a:gd name="connsiteX17" fmla="*/ 587663 w 1180778"/>
                <a:gd name="connsiteY17" fmla="*/ 721419 h 1667569"/>
                <a:gd name="connsiteX18" fmla="*/ 1104205 w 1180778"/>
                <a:gd name="connsiteY18" fmla="*/ 281681 h 1667569"/>
                <a:gd name="connsiteX19" fmla="*/ 1131242 w 1180778"/>
                <a:gd name="connsiteY19" fmla="*/ 292264 h 1667569"/>
                <a:gd name="connsiteX20" fmla="*/ 1045627 w 1180778"/>
                <a:gd name="connsiteY20" fmla="*/ 694431 h 1667569"/>
                <a:gd name="connsiteX21" fmla="*/ 1045627 w 1180778"/>
                <a:gd name="connsiteY21" fmla="*/ 685360 h 1667569"/>
                <a:gd name="connsiteX22" fmla="*/ 1071161 w 1180778"/>
                <a:gd name="connsiteY22" fmla="*/ 299824 h 1667569"/>
                <a:gd name="connsiteX23" fmla="*/ 1104205 w 1180778"/>
                <a:gd name="connsiteY23" fmla="*/ 281681 h 1667569"/>
                <a:gd name="connsiteX24" fmla="*/ 77209 w 1180778"/>
                <a:gd name="connsiteY24" fmla="*/ 281681 h 1667569"/>
                <a:gd name="connsiteX25" fmla="*/ 113494 w 1180778"/>
                <a:gd name="connsiteY25" fmla="*/ 302852 h 1667569"/>
                <a:gd name="connsiteX26" fmla="*/ 137685 w 1180778"/>
                <a:gd name="connsiteY26" fmla="*/ 685433 h 1667569"/>
                <a:gd name="connsiteX27" fmla="*/ 137685 w 1180778"/>
                <a:gd name="connsiteY27" fmla="*/ 696018 h 1667569"/>
                <a:gd name="connsiteX28" fmla="*/ 31851 w 1180778"/>
                <a:gd name="connsiteY28" fmla="*/ 319486 h 1667569"/>
                <a:gd name="connsiteX29" fmla="*/ 33363 w 1180778"/>
                <a:gd name="connsiteY29" fmla="*/ 316461 h 1667569"/>
                <a:gd name="connsiteX30" fmla="*/ 48482 w 1180778"/>
                <a:gd name="connsiteY30" fmla="*/ 295291 h 1667569"/>
                <a:gd name="connsiteX31" fmla="*/ 77209 w 1180778"/>
                <a:gd name="connsiteY31" fmla="*/ 281681 h 1667569"/>
                <a:gd name="connsiteX32" fmla="*/ 341447 w 1180778"/>
                <a:gd name="connsiteY32" fmla="*/ 164 h 1667569"/>
                <a:gd name="connsiteX33" fmla="*/ 413120 w 1180778"/>
                <a:gd name="connsiteY33" fmla="*/ 11908 h 1667569"/>
                <a:gd name="connsiteX34" fmla="*/ 603179 w 1180778"/>
                <a:gd name="connsiteY34" fmla="*/ 34548 h 1667569"/>
                <a:gd name="connsiteX35" fmla="*/ 793239 w 1180778"/>
                <a:gd name="connsiteY35" fmla="*/ 11908 h 1667569"/>
                <a:gd name="connsiteX36" fmla="*/ 966705 w 1180778"/>
                <a:gd name="connsiteY36" fmla="*/ 63225 h 1667569"/>
                <a:gd name="connsiteX37" fmla="*/ 957655 w 1180778"/>
                <a:gd name="connsiteY37" fmla="*/ 66244 h 1667569"/>
                <a:gd name="connsiteX38" fmla="*/ 1010449 w 1180778"/>
                <a:gd name="connsiteY38" fmla="*/ 279059 h 1667569"/>
                <a:gd name="connsiteX39" fmla="*/ 846033 w 1180778"/>
                <a:gd name="connsiteY39" fmla="*/ 707708 h 1667569"/>
                <a:gd name="connsiteX40" fmla="*/ 835474 w 1180778"/>
                <a:gd name="connsiteY40" fmla="*/ 700162 h 1667569"/>
                <a:gd name="connsiteX41" fmla="*/ 588095 w 1180778"/>
                <a:gd name="connsiteY41" fmla="*/ 648845 h 1667569"/>
                <a:gd name="connsiteX42" fmla="*/ 339208 w 1180778"/>
                <a:gd name="connsiteY42" fmla="*/ 700162 h 1667569"/>
                <a:gd name="connsiteX43" fmla="*/ 328649 w 1180778"/>
                <a:gd name="connsiteY43" fmla="*/ 707708 h 1667569"/>
                <a:gd name="connsiteX44" fmla="*/ 174791 w 1180778"/>
                <a:gd name="connsiteY44" fmla="*/ 389240 h 1667569"/>
                <a:gd name="connsiteX45" fmla="*/ 173283 w 1180778"/>
                <a:gd name="connsiteY45" fmla="*/ 328867 h 1667569"/>
                <a:gd name="connsiteX46" fmla="*/ 210993 w 1180778"/>
                <a:gd name="connsiteY46" fmla="*/ 61716 h 1667569"/>
                <a:gd name="connsiteX47" fmla="*/ 341447 w 1180778"/>
                <a:gd name="connsiteY47" fmla="*/ 164 h 166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0778" h="1667569">
                  <a:moveTo>
                    <a:pt x="842097" y="1045269"/>
                  </a:moveTo>
                  <a:cubicBezTo>
                    <a:pt x="872332" y="1131364"/>
                    <a:pt x="923732" y="1202355"/>
                    <a:pt x="1006879" y="1231053"/>
                  </a:cubicBezTo>
                  <a:cubicBezTo>
                    <a:pt x="978156" y="1481785"/>
                    <a:pt x="766508" y="1599599"/>
                    <a:pt x="594167" y="1667569"/>
                  </a:cubicBezTo>
                  <a:cubicBezTo>
                    <a:pt x="423337" y="1599599"/>
                    <a:pt x="211690" y="1481785"/>
                    <a:pt x="182966" y="1231053"/>
                  </a:cubicBezTo>
                  <a:cubicBezTo>
                    <a:pt x="264602" y="1202355"/>
                    <a:pt x="316002" y="1132874"/>
                    <a:pt x="346237" y="1048290"/>
                  </a:cubicBezTo>
                  <a:cubicBezTo>
                    <a:pt x="426361" y="1107197"/>
                    <a:pt x="512531" y="1143448"/>
                    <a:pt x="577537" y="1143448"/>
                  </a:cubicBezTo>
                  <a:cubicBezTo>
                    <a:pt x="580561" y="1143448"/>
                    <a:pt x="583584" y="1143448"/>
                    <a:pt x="588120" y="1143448"/>
                  </a:cubicBezTo>
                  <a:cubicBezTo>
                    <a:pt x="588120" y="1143448"/>
                    <a:pt x="589632" y="1143448"/>
                    <a:pt x="591143" y="1143448"/>
                  </a:cubicBezTo>
                  <a:cubicBezTo>
                    <a:pt x="595679" y="1143448"/>
                    <a:pt x="600214" y="1143448"/>
                    <a:pt x="606261" y="1143448"/>
                  </a:cubicBezTo>
                  <a:cubicBezTo>
                    <a:pt x="672779" y="1143448"/>
                    <a:pt x="760461" y="1105687"/>
                    <a:pt x="842097" y="1045269"/>
                  </a:cubicBezTo>
                  <a:close/>
                  <a:moveTo>
                    <a:pt x="587663" y="721419"/>
                  </a:moveTo>
                  <a:cubicBezTo>
                    <a:pt x="694878" y="721419"/>
                    <a:pt x="802092" y="757747"/>
                    <a:pt x="800582" y="834944"/>
                  </a:cubicBezTo>
                  <a:cubicBezTo>
                    <a:pt x="800582" y="892463"/>
                    <a:pt x="764341" y="942414"/>
                    <a:pt x="682797" y="971173"/>
                  </a:cubicBezTo>
                  <a:cubicBezTo>
                    <a:pt x="648066" y="981769"/>
                    <a:pt x="625415" y="937873"/>
                    <a:pt x="590683" y="937873"/>
                  </a:cubicBezTo>
                  <a:cubicBezTo>
                    <a:pt x="589173" y="937873"/>
                    <a:pt x="587663" y="937873"/>
                    <a:pt x="587663" y="939387"/>
                  </a:cubicBezTo>
                  <a:cubicBezTo>
                    <a:pt x="555952" y="942414"/>
                    <a:pt x="533301" y="981769"/>
                    <a:pt x="500080" y="969660"/>
                  </a:cubicBezTo>
                  <a:cubicBezTo>
                    <a:pt x="414006" y="940900"/>
                    <a:pt x="368704" y="883381"/>
                    <a:pt x="373234" y="825862"/>
                  </a:cubicBezTo>
                  <a:cubicBezTo>
                    <a:pt x="377765" y="757747"/>
                    <a:pt x="481959" y="722933"/>
                    <a:pt x="587663" y="721419"/>
                  </a:cubicBezTo>
                  <a:close/>
                  <a:moveTo>
                    <a:pt x="1104205" y="281681"/>
                  </a:moveTo>
                  <a:cubicBezTo>
                    <a:pt x="1114720" y="281681"/>
                    <a:pt x="1123732" y="286217"/>
                    <a:pt x="1131242" y="292264"/>
                  </a:cubicBezTo>
                  <a:cubicBezTo>
                    <a:pt x="1224367" y="404145"/>
                    <a:pt x="1180809" y="668729"/>
                    <a:pt x="1045627" y="694431"/>
                  </a:cubicBezTo>
                  <a:cubicBezTo>
                    <a:pt x="1045627" y="691407"/>
                    <a:pt x="1045627" y="688384"/>
                    <a:pt x="1045627" y="685360"/>
                  </a:cubicBezTo>
                  <a:cubicBezTo>
                    <a:pt x="1029104" y="464622"/>
                    <a:pt x="1033610" y="364836"/>
                    <a:pt x="1071161" y="299824"/>
                  </a:cubicBezTo>
                  <a:cubicBezTo>
                    <a:pt x="1080173" y="289241"/>
                    <a:pt x="1090687" y="281681"/>
                    <a:pt x="1104205" y="281681"/>
                  </a:cubicBezTo>
                  <a:close/>
                  <a:moveTo>
                    <a:pt x="77209" y="281681"/>
                  </a:moveTo>
                  <a:cubicBezTo>
                    <a:pt x="92328" y="281681"/>
                    <a:pt x="104423" y="290754"/>
                    <a:pt x="113494" y="302852"/>
                  </a:cubicBezTo>
                  <a:cubicBezTo>
                    <a:pt x="149780" y="369388"/>
                    <a:pt x="152804" y="467679"/>
                    <a:pt x="137685" y="685433"/>
                  </a:cubicBezTo>
                  <a:cubicBezTo>
                    <a:pt x="137685" y="688457"/>
                    <a:pt x="137685" y="691482"/>
                    <a:pt x="137685" y="696018"/>
                  </a:cubicBezTo>
                  <a:cubicBezTo>
                    <a:pt x="10685" y="671823"/>
                    <a:pt x="-37696" y="443484"/>
                    <a:pt x="31851" y="319486"/>
                  </a:cubicBezTo>
                  <a:cubicBezTo>
                    <a:pt x="31851" y="319486"/>
                    <a:pt x="33363" y="317973"/>
                    <a:pt x="33363" y="316461"/>
                  </a:cubicBezTo>
                  <a:cubicBezTo>
                    <a:pt x="37899" y="308900"/>
                    <a:pt x="42435" y="301339"/>
                    <a:pt x="48482" y="295291"/>
                  </a:cubicBezTo>
                  <a:cubicBezTo>
                    <a:pt x="56042" y="287730"/>
                    <a:pt x="66625" y="281681"/>
                    <a:pt x="77209" y="281681"/>
                  </a:cubicBezTo>
                  <a:close/>
                  <a:moveTo>
                    <a:pt x="341447" y="164"/>
                  </a:moveTo>
                  <a:cubicBezTo>
                    <a:pt x="362588" y="966"/>
                    <a:pt x="386345" y="4739"/>
                    <a:pt x="413120" y="11908"/>
                  </a:cubicBezTo>
                  <a:cubicBezTo>
                    <a:pt x="467423" y="25492"/>
                    <a:pt x="532284" y="34548"/>
                    <a:pt x="603179" y="34548"/>
                  </a:cubicBezTo>
                  <a:cubicBezTo>
                    <a:pt x="674074" y="34548"/>
                    <a:pt x="738936" y="25492"/>
                    <a:pt x="793239" y="11908"/>
                  </a:cubicBezTo>
                  <a:cubicBezTo>
                    <a:pt x="889777" y="-13750"/>
                    <a:pt x="927487" y="10399"/>
                    <a:pt x="966705" y="63225"/>
                  </a:cubicBezTo>
                  <a:cubicBezTo>
                    <a:pt x="968214" y="64735"/>
                    <a:pt x="956147" y="64735"/>
                    <a:pt x="957655" y="66244"/>
                  </a:cubicBezTo>
                  <a:cubicBezTo>
                    <a:pt x="996874" y="114543"/>
                    <a:pt x="1017991" y="165860"/>
                    <a:pt x="1010449" y="279059"/>
                  </a:cubicBezTo>
                  <a:cubicBezTo>
                    <a:pt x="1013466" y="460179"/>
                    <a:pt x="971231" y="780156"/>
                    <a:pt x="846033" y="707708"/>
                  </a:cubicBezTo>
                  <a:cubicBezTo>
                    <a:pt x="843016" y="704690"/>
                    <a:pt x="839999" y="701671"/>
                    <a:pt x="835474" y="700162"/>
                  </a:cubicBezTo>
                  <a:cubicBezTo>
                    <a:pt x="788713" y="663938"/>
                    <a:pt x="710276" y="629223"/>
                    <a:pt x="588095" y="648845"/>
                  </a:cubicBezTo>
                  <a:cubicBezTo>
                    <a:pt x="464406" y="629223"/>
                    <a:pt x="385968" y="663938"/>
                    <a:pt x="339208" y="700162"/>
                  </a:cubicBezTo>
                  <a:cubicBezTo>
                    <a:pt x="334683" y="701671"/>
                    <a:pt x="331666" y="704690"/>
                    <a:pt x="328649" y="707708"/>
                  </a:cubicBezTo>
                  <a:cubicBezTo>
                    <a:pt x="226077" y="766572"/>
                    <a:pt x="185350" y="564322"/>
                    <a:pt x="174791" y="389240"/>
                  </a:cubicBezTo>
                  <a:cubicBezTo>
                    <a:pt x="174791" y="375656"/>
                    <a:pt x="174791" y="356035"/>
                    <a:pt x="173283" y="328867"/>
                  </a:cubicBezTo>
                  <a:cubicBezTo>
                    <a:pt x="170266" y="241326"/>
                    <a:pt x="173283" y="147748"/>
                    <a:pt x="210993" y="61716"/>
                  </a:cubicBezTo>
                  <a:cubicBezTo>
                    <a:pt x="238144" y="22096"/>
                    <a:pt x="278023" y="-2242"/>
                    <a:pt x="341447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/>
            </a:p>
          </p:txBody>
        </p:sp>
        <p:sp>
          <p:nvSpPr>
            <p:cNvPr id="99" name="Freeform 17"/>
            <p:cNvSpPr>
              <a:spLocks noEditPoints="1"/>
            </p:cNvSpPr>
            <p:nvPr/>
          </p:nvSpPr>
          <p:spPr bwMode="auto">
            <a:xfrm>
              <a:off x="3303587" y="1571625"/>
              <a:ext cx="2168526" cy="2125662"/>
            </a:xfrm>
            <a:custGeom>
              <a:avLst/>
              <a:gdLst>
                <a:gd name="T0" fmla="*/ 922 w 1436"/>
                <a:gd name="T1" fmla="*/ 871 h 1408"/>
                <a:gd name="T2" fmla="*/ 1039 w 1436"/>
                <a:gd name="T3" fmla="*/ 699 h 1408"/>
                <a:gd name="T4" fmla="*/ 1134 w 1436"/>
                <a:gd name="T5" fmla="*/ 572 h 1408"/>
                <a:gd name="T6" fmla="*/ 1115 w 1436"/>
                <a:gd name="T7" fmla="*/ 408 h 1408"/>
                <a:gd name="T8" fmla="*/ 1048 w 1436"/>
                <a:gd name="T9" fmla="*/ 205 h 1408"/>
                <a:gd name="T10" fmla="*/ 484 w 1436"/>
                <a:gd name="T11" fmla="*/ 95 h 1408"/>
                <a:gd name="T12" fmla="*/ 322 w 1436"/>
                <a:gd name="T13" fmla="*/ 408 h 1408"/>
                <a:gd name="T14" fmla="*/ 302 w 1436"/>
                <a:gd name="T15" fmla="*/ 572 h 1408"/>
                <a:gd name="T16" fmla="*/ 398 w 1436"/>
                <a:gd name="T17" fmla="*/ 699 h 1408"/>
                <a:gd name="T18" fmla="*/ 514 w 1436"/>
                <a:gd name="T19" fmla="*/ 871 h 1408"/>
                <a:gd name="T20" fmla="*/ 6 w 1436"/>
                <a:gd name="T21" fmla="*/ 1275 h 1408"/>
                <a:gd name="T22" fmla="*/ 1383 w 1436"/>
                <a:gd name="T23" fmla="*/ 1408 h 1408"/>
                <a:gd name="T24" fmla="*/ 1027 w 1436"/>
                <a:gd name="T25" fmla="*/ 988 h 1408"/>
                <a:gd name="T26" fmla="*/ 1058 w 1436"/>
                <a:gd name="T27" fmla="*/ 399 h 1408"/>
                <a:gd name="T28" fmla="*/ 1020 w 1436"/>
                <a:gd name="T29" fmla="*/ 672 h 1408"/>
                <a:gd name="T30" fmla="*/ 1036 w 1436"/>
                <a:gd name="T31" fmla="*/ 411 h 1408"/>
                <a:gd name="T32" fmla="*/ 418 w 1436"/>
                <a:gd name="T33" fmla="*/ 672 h 1408"/>
                <a:gd name="T34" fmla="*/ 350 w 1436"/>
                <a:gd name="T35" fmla="*/ 422 h 1408"/>
                <a:gd name="T36" fmla="*/ 359 w 1436"/>
                <a:gd name="T37" fmla="*/ 408 h 1408"/>
                <a:gd name="T38" fmla="*/ 403 w 1436"/>
                <a:gd name="T39" fmla="*/ 413 h 1408"/>
                <a:gd name="T40" fmla="*/ 443 w 1436"/>
                <a:gd name="T41" fmla="*/ 470 h 1408"/>
                <a:gd name="T42" fmla="*/ 442 w 1436"/>
                <a:gd name="T43" fmla="*/ 367 h 1408"/>
                <a:gd name="T44" fmla="*/ 478 w 1436"/>
                <a:gd name="T45" fmla="*/ 253 h 1408"/>
                <a:gd name="T46" fmla="*/ 726 w 1436"/>
                <a:gd name="T47" fmla="*/ 234 h 1408"/>
                <a:gd name="T48" fmla="*/ 959 w 1436"/>
                <a:gd name="T49" fmla="*/ 254 h 1408"/>
                <a:gd name="T50" fmla="*/ 997 w 1436"/>
                <a:gd name="T51" fmla="*/ 351 h 1408"/>
                <a:gd name="T52" fmla="*/ 996 w 1436"/>
                <a:gd name="T53" fmla="*/ 396 h 1408"/>
                <a:gd name="T54" fmla="*/ 881 w 1436"/>
                <a:gd name="T55" fmla="*/ 675 h 1408"/>
                <a:gd name="T56" fmla="*/ 716 w 1436"/>
                <a:gd name="T57" fmla="*/ 642 h 1408"/>
                <a:gd name="T58" fmla="*/ 545 w 1436"/>
                <a:gd name="T59" fmla="*/ 681 h 1408"/>
                <a:gd name="T60" fmla="*/ 858 w 1436"/>
                <a:gd name="T61" fmla="*/ 765 h 1408"/>
                <a:gd name="T62" fmla="*/ 719 w 1436"/>
                <a:gd name="T63" fmla="*/ 833 h 1408"/>
                <a:gd name="T64" fmla="*/ 659 w 1436"/>
                <a:gd name="T65" fmla="*/ 854 h 1408"/>
                <a:gd name="T66" fmla="*/ 716 w 1436"/>
                <a:gd name="T67" fmla="*/ 690 h 1408"/>
                <a:gd name="T68" fmla="*/ 721 w 1436"/>
                <a:gd name="T69" fmla="*/ 1316 h 1408"/>
                <a:gd name="T70" fmla="*/ 556 w 1436"/>
                <a:gd name="T71" fmla="*/ 906 h 1408"/>
                <a:gd name="T72" fmla="*/ 716 w 1436"/>
                <a:gd name="T73" fmla="*/ 968 h 1408"/>
                <a:gd name="T74" fmla="*/ 728 w 1436"/>
                <a:gd name="T75" fmla="*/ 969 h 1408"/>
                <a:gd name="T76" fmla="*/ 993 w 1436"/>
                <a:gd name="T77" fmla="*/ 102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1408">
                  <a:moveTo>
                    <a:pt x="1027" y="988"/>
                  </a:moveTo>
                  <a:cubicBezTo>
                    <a:pt x="961" y="962"/>
                    <a:pt x="932" y="921"/>
                    <a:pt x="922" y="871"/>
                  </a:cubicBezTo>
                  <a:cubicBezTo>
                    <a:pt x="954" y="841"/>
                    <a:pt x="982" y="805"/>
                    <a:pt x="999" y="767"/>
                  </a:cubicBezTo>
                  <a:cubicBezTo>
                    <a:pt x="1014" y="746"/>
                    <a:pt x="1027" y="723"/>
                    <a:pt x="1039" y="699"/>
                  </a:cubicBezTo>
                  <a:cubicBezTo>
                    <a:pt x="1061" y="692"/>
                    <a:pt x="1080" y="678"/>
                    <a:pt x="1095" y="659"/>
                  </a:cubicBezTo>
                  <a:cubicBezTo>
                    <a:pt x="1114" y="635"/>
                    <a:pt x="1127" y="604"/>
                    <a:pt x="1134" y="572"/>
                  </a:cubicBezTo>
                  <a:cubicBezTo>
                    <a:pt x="1141" y="540"/>
                    <a:pt x="1142" y="505"/>
                    <a:pt x="1137" y="473"/>
                  </a:cubicBezTo>
                  <a:cubicBezTo>
                    <a:pt x="1133" y="450"/>
                    <a:pt x="1126" y="428"/>
                    <a:pt x="1115" y="408"/>
                  </a:cubicBezTo>
                  <a:cubicBezTo>
                    <a:pt x="1117" y="400"/>
                    <a:pt x="1118" y="389"/>
                    <a:pt x="1117" y="377"/>
                  </a:cubicBezTo>
                  <a:cubicBezTo>
                    <a:pt x="1110" y="324"/>
                    <a:pt x="1085" y="262"/>
                    <a:pt x="1048" y="205"/>
                  </a:cubicBezTo>
                  <a:cubicBezTo>
                    <a:pt x="1014" y="92"/>
                    <a:pt x="890" y="0"/>
                    <a:pt x="719" y="0"/>
                  </a:cubicBezTo>
                  <a:cubicBezTo>
                    <a:pt x="608" y="0"/>
                    <a:pt x="532" y="38"/>
                    <a:pt x="484" y="95"/>
                  </a:cubicBezTo>
                  <a:cubicBezTo>
                    <a:pt x="398" y="167"/>
                    <a:pt x="332" y="285"/>
                    <a:pt x="320" y="377"/>
                  </a:cubicBezTo>
                  <a:cubicBezTo>
                    <a:pt x="319" y="389"/>
                    <a:pt x="320" y="400"/>
                    <a:pt x="322" y="408"/>
                  </a:cubicBezTo>
                  <a:cubicBezTo>
                    <a:pt x="311" y="427"/>
                    <a:pt x="303" y="450"/>
                    <a:pt x="300" y="473"/>
                  </a:cubicBezTo>
                  <a:cubicBezTo>
                    <a:pt x="294" y="505"/>
                    <a:pt x="295" y="540"/>
                    <a:pt x="302" y="572"/>
                  </a:cubicBezTo>
                  <a:cubicBezTo>
                    <a:pt x="309" y="604"/>
                    <a:pt x="323" y="635"/>
                    <a:pt x="342" y="659"/>
                  </a:cubicBezTo>
                  <a:cubicBezTo>
                    <a:pt x="357" y="678"/>
                    <a:pt x="376" y="692"/>
                    <a:pt x="398" y="699"/>
                  </a:cubicBezTo>
                  <a:cubicBezTo>
                    <a:pt x="410" y="725"/>
                    <a:pt x="424" y="749"/>
                    <a:pt x="440" y="771"/>
                  </a:cubicBezTo>
                  <a:cubicBezTo>
                    <a:pt x="458" y="807"/>
                    <a:pt x="484" y="841"/>
                    <a:pt x="514" y="871"/>
                  </a:cubicBezTo>
                  <a:cubicBezTo>
                    <a:pt x="504" y="921"/>
                    <a:pt x="476" y="962"/>
                    <a:pt x="409" y="988"/>
                  </a:cubicBezTo>
                  <a:cubicBezTo>
                    <a:pt x="239" y="1055"/>
                    <a:pt x="0" y="1074"/>
                    <a:pt x="6" y="1275"/>
                  </a:cubicBezTo>
                  <a:cubicBezTo>
                    <a:pt x="7" y="1318"/>
                    <a:pt x="25" y="1364"/>
                    <a:pt x="54" y="1408"/>
                  </a:cubicBezTo>
                  <a:cubicBezTo>
                    <a:pt x="1383" y="1408"/>
                    <a:pt x="1383" y="1408"/>
                    <a:pt x="1383" y="1408"/>
                  </a:cubicBezTo>
                  <a:cubicBezTo>
                    <a:pt x="1411" y="1364"/>
                    <a:pt x="1430" y="1318"/>
                    <a:pt x="1431" y="1275"/>
                  </a:cubicBezTo>
                  <a:cubicBezTo>
                    <a:pt x="1436" y="1074"/>
                    <a:pt x="1197" y="1055"/>
                    <a:pt x="1027" y="988"/>
                  </a:cubicBezTo>
                  <a:close/>
                  <a:moveTo>
                    <a:pt x="1036" y="411"/>
                  </a:moveTo>
                  <a:cubicBezTo>
                    <a:pt x="1042" y="403"/>
                    <a:pt x="1050" y="399"/>
                    <a:pt x="1058" y="399"/>
                  </a:cubicBezTo>
                  <a:cubicBezTo>
                    <a:pt x="1065" y="399"/>
                    <a:pt x="1071" y="402"/>
                    <a:pt x="1076" y="406"/>
                  </a:cubicBezTo>
                  <a:cubicBezTo>
                    <a:pt x="1139" y="480"/>
                    <a:pt x="1109" y="654"/>
                    <a:pt x="1020" y="672"/>
                  </a:cubicBezTo>
                  <a:cubicBezTo>
                    <a:pt x="1020" y="670"/>
                    <a:pt x="1019" y="668"/>
                    <a:pt x="1019" y="665"/>
                  </a:cubicBezTo>
                  <a:cubicBezTo>
                    <a:pt x="1009" y="520"/>
                    <a:pt x="1011" y="454"/>
                    <a:pt x="1036" y="411"/>
                  </a:cubicBezTo>
                  <a:close/>
                  <a:moveTo>
                    <a:pt x="418" y="665"/>
                  </a:moveTo>
                  <a:cubicBezTo>
                    <a:pt x="418" y="668"/>
                    <a:pt x="418" y="670"/>
                    <a:pt x="418" y="672"/>
                  </a:cubicBezTo>
                  <a:cubicBezTo>
                    <a:pt x="334" y="657"/>
                    <a:pt x="303" y="505"/>
                    <a:pt x="348" y="424"/>
                  </a:cubicBezTo>
                  <a:cubicBezTo>
                    <a:pt x="349" y="423"/>
                    <a:pt x="349" y="423"/>
                    <a:pt x="350" y="422"/>
                  </a:cubicBezTo>
                  <a:cubicBezTo>
                    <a:pt x="350" y="421"/>
                    <a:pt x="350" y="421"/>
                    <a:pt x="350" y="421"/>
                  </a:cubicBezTo>
                  <a:cubicBezTo>
                    <a:pt x="352" y="417"/>
                    <a:pt x="355" y="412"/>
                    <a:pt x="359" y="408"/>
                  </a:cubicBezTo>
                  <a:cubicBezTo>
                    <a:pt x="364" y="403"/>
                    <a:pt x="371" y="399"/>
                    <a:pt x="379" y="399"/>
                  </a:cubicBezTo>
                  <a:cubicBezTo>
                    <a:pt x="388" y="399"/>
                    <a:pt x="396" y="404"/>
                    <a:pt x="403" y="413"/>
                  </a:cubicBezTo>
                  <a:cubicBezTo>
                    <a:pt x="427" y="457"/>
                    <a:pt x="429" y="522"/>
                    <a:pt x="418" y="665"/>
                  </a:cubicBezTo>
                  <a:close/>
                  <a:moveTo>
                    <a:pt x="443" y="470"/>
                  </a:moveTo>
                  <a:cubicBezTo>
                    <a:pt x="441" y="435"/>
                    <a:pt x="441" y="401"/>
                    <a:pt x="442" y="375"/>
                  </a:cubicBezTo>
                  <a:cubicBezTo>
                    <a:pt x="442" y="372"/>
                    <a:pt x="442" y="370"/>
                    <a:pt x="442" y="367"/>
                  </a:cubicBezTo>
                  <a:cubicBezTo>
                    <a:pt x="446" y="325"/>
                    <a:pt x="456" y="288"/>
                    <a:pt x="475" y="258"/>
                  </a:cubicBezTo>
                  <a:cubicBezTo>
                    <a:pt x="476" y="256"/>
                    <a:pt x="477" y="255"/>
                    <a:pt x="478" y="253"/>
                  </a:cubicBezTo>
                  <a:cubicBezTo>
                    <a:pt x="503" y="218"/>
                    <a:pt x="530" y="201"/>
                    <a:pt x="600" y="219"/>
                  </a:cubicBezTo>
                  <a:cubicBezTo>
                    <a:pt x="636" y="229"/>
                    <a:pt x="679" y="234"/>
                    <a:pt x="726" y="234"/>
                  </a:cubicBezTo>
                  <a:cubicBezTo>
                    <a:pt x="773" y="234"/>
                    <a:pt x="816" y="229"/>
                    <a:pt x="852" y="219"/>
                  </a:cubicBezTo>
                  <a:cubicBezTo>
                    <a:pt x="917" y="202"/>
                    <a:pt x="933" y="219"/>
                    <a:pt x="959" y="254"/>
                  </a:cubicBezTo>
                  <a:cubicBezTo>
                    <a:pt x="960" y="254"/>
                    <a:pt x="960" y="255"/>
                    <a:pt x="961" y="256"/>
                  </a:cubicBezTo>
                  <a:cubicBezTo>
                    <a:pt x="980" y="282"/>
                    <a:pt x="992" y="315"/>
                    <a:pt x="997" y="351"/>
                  </a:cubicBezTo>
                  <a:cubicBezTo>
                    <a:pt x="996" y="358"/>
                    <a:pt x="995" y="365"/>
                    <a:pt x="996" y="375"/>
                  </a:cubicBezTo>
                  <a:cubicBezTo>
                    <a:pt x="996" y="382"/>
                    <a:pt x="996" y="389"/>
                    <a:pt x="996" y="396"/>
                  </a:cubicBezTo>
                  <a:cubicBezTo>
                    <a:pt x="998" y="517"/>
                    <a:pt x="971" y="729"/>
                    <a:pt x="887" y="681"/>
                  </a:cubicBezTo>
                  <a:cubicBezTo>
                    <a:pt x="885" y="679"/>
                    <a:pt x="883" y="677"/>
                    <a:pt x="881" y="675"/>
                  </a:cubicBezTo>
                  <a:cubicBezTo>
                    <a:pt x="850" y="651"/>
                    <a:pt x="797" y="629"/>
                    <a:pt x="716" y="642"/>
                  </a:cubicBezTo>
                  <a:cubicBezTo>
                    <a:pt x="716" y="642"/>
                    <a:pt x="716" y="642"/>
                    <a:pt x="716" y="642"/>
                  </a:cubicBezTo>
                  <a:cubicBezTo>
                    <a:pt x="635" y="629"/>
                    <a:pt x="582" y="651"/>
                    <a:pt x="551" y="675"/>
                  </a:cubicBezTo>
                  <a:cubicBezTo>
                    <a:pt x="549" y="677"/>
                    <a:pt x="546" y="679"/>
                    <a:pt x="545" y="681"/>
                  </a:cubicBezTo>
                  <a:cubicBezTo>
                    <a:pt x="476" y="720"/>
                    <a:pt x="449" y="586"/>
                    <a:pt x="443" y="470"/>
                  </a:cubicBezTo>
                  <a:close/>
                  <a:moveTo>
                    <a:pt x="858" y="765"/>
                  </a:moveTo>
                  <a:cubicBezTo>
                    <a:pt x="858" y="802"/>
                    <a:pt x="833" y="836"/>
                    <a:pt x="779" y="854"/>
                  </a:cubicBezTo>
                  <a:cubicBezTo>
                    <a:pt x="756" y="862"/>
                    <a:pt x="741" y="833"/>
                    <a:pt x="719" y="833"/>
                  </a:cubicBezTo>
                  <a:cubicBezTo>
                    <a:pt x="718" y="833"/>
                    <a:pt x="717" y="833"/>
                    <a:pt x="716" y="833"/>
                  </a:cubicBezTo>
                  <a:cubicBezTo>
                    <a:pt x="695" y="836"/>
                    <a:pt x="680" y="862"/>
                    <a:pt x="659" y="854"/>
                  </a:cubicBezTo>
                  <a:cubicBezTo>
                    <a:pt x="601" y="835"/>
                    <a:pt x="571" y="797"/>
                    <a:pt x="574" y="759"/>
                  </a:cubicBezTo>
                  <a:cubicBezTo>
                    <a:pt x="578" y="714"/>
                    <a:pt x="647" y="690"/>
                    <a:pt x="716" y="690"/>
                  </a:cubicBezTo>
                  <a:cubicBezTo>
                    <a:pt x="787" y="690"/>
                    <a:pt x="858" y="714"/>
                    <a:pt x="858" y="765"/>
                  </a:cubicBezTo>
                  <a:close/>
                  <a:moveTo>
                    <a:pt x="721" y="1316"/>
                  </a:moveTo>
                  <a:cubicBezTo>
                    <a:pt x="607" y="1271"/>
                    <a:pt x="467" y="1193"/>
                    <a:pt x="448" y="1027"/>
                  </a:cubicBezTo>
                  <a:cubicBezTo>
                    <a:pt x="502" y="1008"/>
                    <a:pt x="536" y="962"/>
                    <a:pt x="556" y="906"/>
                  </a:cubicBezTo>
                  <a:cubicBezTo>
                    <a:pt x="609" y="945"/>
                    <a:pt x="666" y="969"/>
                    <a:pt x="710" y="969"/>
                  </a:cubicBezTo>
                  <a:cubicBezTo>
                    <a:pt x="712" y="969"/>
                    <a:pt x="714" y="969"/>
                    <a:pt x="716" y="968"/>
                  </a:cubicBezTo>
                  <a:cubicBezTo>
                    <a:pt x="717" y="968"/>
                    <a:pt x="718" y="968"/>
                    <a:pt x="719" y="968"/>
                  </a:cubicBezTo>
                  <a:cubicBezTo>
                    <a:pt x="722" y="968"/>
                    <a:pt x="725" y="969"/>
                    <a:pt x="728" y="969"/>
                  </a:cubicBezTo>
                  <a:cubicBezTo>
                    <a:pt x="772" y="969"/>
                    <a:pt x="831" y="944"/>
                    <a:pt x="884" y="904"/>
                  </a:cubicBezTo>
                  <a:cubicBezTo>
                    <a:pt x="904" y="960"/>
                    <a:pt x="939" y="1008"/>
                    <a:pt x="993" y="1027"/>
                  </a:cubicBezTo>
                  <a:cubicBezTo>
                    <a:pt x="974" y="1193"/>
                    <a:pt x="834" y="1271"/>
                    <a:pt x="721" y="1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247834" y="1395224"/>
            <a:ext cx="715674" cy="776856"/>
            <a:chOff x="7410926" y="2235790"/>
            <a:chExt cx="1413758" cy="1534619"/>
          </a:xfrm>
        </p:grpSpPr>
        <p:sp>
          <p:nvSpPr>
            <p:cNvPr id="101" name="Freeform 100"/>
            <p:cNvSpPr/>
            <p:nvPr/>
          </p:nvSpPr>
          <p:spPr>
            <a:xfrm>
              <a:off x="7718425" y="2524125"/>
              <a:ext cx="800100" cy="1208195"/>
            </a:xfrm>
            <a:custGeom>
              <a:avLst/>
              <a:gdLst>
                <a:gd name="connsiteX0" fmla="*/ 358775 w 800100"/>
                <a:gd name="connsiteY0" fmla="*/ 57150 h 1208195"/>
                <a:gd name="connsiteX1" fmla="*/ 311150 w 800100"/>
                <a:gd name="connsiteY1" fmla="*/ 50800 h 1208195"/>
                <a:gd name="connsiteX2" fmla="*/ 292100 w 800100"/>
                <a:gd name="connsiteY2" fmla="*/ 44450 h 1208195"/>
                <a:gd name="connsiteX3" fmla="*/ 200025 w 800100"/>
                <a:gd name="connsiteY3" fmla="*/ 47625 h 1208195"/>
                <a:gd name="connsiteX4" fmla="*/ 190500 w 800100"/>
                <a:gd name="connsiteY4" fmla="*/ 50800 h 1208195"/>
                <a:gd name="connsiteX5" fmla="*/ 171450 w 800100"/>
                <a:gd name="connsiteY5" fmla="*/ 63500 h 1208195"/>
                <a:gd name="connsiteX6" fmla="*/ 158750 w 800100"/>
                <a:gd name="connsiteY6" fmla="*/ 82550 h 1208195"/>
                <a:gd name="connsiteX7" fmla="*/ 152400 w 800100"/>
                <a:gd name="connsiteY7" fmla="*/ 114300 h 1208195"/>
                <a:gd name="connsiteX8" fmla="*/ 136525 w 800100"/>
                <a:gd name="connsiteY8" fmla="*/ 133350 h 1208195"/>
                <a:gd name="connsiteX9" fmla="*/ 127000 w 800100"/>
                <a:gd name="connsiteY9" fmla="*/ 139700 h 1208195"/>
                <a:gd name="connsiteX10" fmla="*/ 120650 w 800100"/>
                <a:gd name="connsiteY10" fmla="*/ 149225 h 1208195"/>
                <a:gd name="connsiteX11" fmla="*/ 101600 w 800100"/>
                <a:gd name="connsiteY11" fmla="*/ 165100 h 1208195"/>
                <a:gd name="connsiteX12" fmla="*/ 88900 w 800100"/>
                <a:gd name="connsiteY12" fmla="*/ 184150 h 1208195"/>
                <a:gd name="connsiteX13" fmla="*/ 82550 w 800100"/>
                <a:gd name="connsiteY13" fmla="*/ 193675 h 1208195"/>
                <a:gd name="connsiteX14" fmla="*/ 76200 w 800100"/>
                <a:gd name="connsiteY14" fmla="*/ 203200 h 1208195"/>
                <a:gd name="connsiteX15" fmla="*/ 73025 w 800100"/>
                <a:gd name="connsiteY15" fmla="*/ 212725 h 1208195"/>
                <a:gd name="connsiteX16" fmla="*/ 57150 w 800100"/>
                <a:gd name="connsiteY16" fmla="*/ 231775 h 1208195"/>
                <a:gd name="connsiteX17" fmla="*/ 47625 w 800100"/>
                <a:gd name="connsiteY17" fmla="*/ 238125 h 1208195"/>
                <a:gd name="connsiteX18" fmla="*/ 41275 w 800100"/>
                <a:gd name="connsiteY18" fmla="*/ 247650 h 1208195"/>
                <a:gd name="connsiteX19" fmla="*/ 31750 w 800100"/>
                <a:gd name="connsiteY19" fmla="*/ 250825 h 1208195"/>
                <a:gd name="connsiteX20" fmla="*/ 19050 w 800100"/>
                <a:gd name="connsiteY20" fmla="*/ 269875 h 1208195"/>
                <a:gd name="connsiteX21" fmla="*/ 9525 w 800100"/>
                <a:gd name="connsiteY21" fmla="*/ 301625 h 1208195"/>
                <a:gd name="connsiteX22" fmla="*/ 6350 w 800100"/>
                <a:gd name="connsiteY22" fmla="*/ 311150 h 1208195"/>
                <a:gd name="connsiteX23" fmla="*/ 3175 w 800100"/>
                <a:gd name="connsiteY23" fmla="*/ 346075 h 1208195"/>
                <a:gd name="connsiteX24" fmla="*/ 0 w 800100"/>
                <a:gd name="connsiteY24" fmla="*/ 355600 h 1208195"/>
                <a:gd name="connsiteX25" fmla="*/ 3175 w 800100"/>
                <a:gd name="connsiteY25" fmla="*/ 403225 h 1208195"/>
                <a:gd name="connsiteX26" fmla="*/ 12700 w 800100"/>
                <a:gd name="connsiteY26" fmla="*/ 434975 h 1208195"/>
                <a:gd name="connsiteX27" fmla="*/ 22225 w 800100"/>
                <a:gd name="connsiteY27" fmla="*/ 466725 h 1208195"/>
                <a:gd name="connsiteX28" fmla="*/ 31750 w 800100"/>
                <a:gd name="connsiteY28" fmla="*/ 485775 h 1208195"/>
                <a:gd name="connsiteX29" fmla="*/ 34925 w 800100"/>
                <a:gd name="connsiteY29" fmla="*/ 495300 h 1208195"/>
                <a:gd name="connsiteX30" fmla="*/ 73025 w 800100"/>
                <a:gd name="connsiteY30" fmla="*/ 520700 h 1208195"/>
                <a:gd name="connsiteX31" fmla="*/ 92075 w 800100"/>
                <a:gd name="connsiteY31" fmla="*/ 533400 h 1208195"/>
                <a:gd name="connsiteX32" fmla="*/ 101600 w 800100"/>
                <a:gd name="connsiteY32" fmla="*/ 539750 h 1208195"/>
                <a:gd name="connsiteX33" fmla="*/ 111125 w 800100"/>
                <a:gd name="connsiteY33" fmla="*/ 558800 h 1208195"/>
                <a:gd name="connsiteX34" fmla="*/ 117475 w 800100"/>
                <a:gd name="connsiteY34" fmla="*/ 568325 h 1208195"/>
                <a:gd name="connsiteX35" fmla="*/ 120650 w 800100"/>
                <a:gd name="connsiteY35" fmla="*/ 577850 h 1208195"/>
                <a:gd name="connsiteX36" fmla="*/ 136525 w 800100"/>
                <a:gd name="connsiteY36" fmla="*/ 600075 h 1208195"/>
                <a:gd name="connsiteX37" fmla="*/ 142875 w 800100"/>
                <a:gd name="connsiteY37" fmla="*/ 619125 h 1208195"/>
                <a:gd name="connsiteX38" fmla="*/ 152400 w 800100"/>
                <a:gd name="connsiteY38" fmla="*/ 628650 h 1208195"/>
                <a:gd name="connsiteX39" fmla="*/ 171450 w 800100"/>
                <a:gd name="connsiteY39" fmla="*/ 641350 h 1208195"/>
                <a:gd name="connsiteX40" fmla="*/ 180975 w 800100"/>
                <a:gd name="connsiteY40" fmla="*/ 647700 h 1208195"/>
                <a:gd name="connsiteX41" fmla="*/ 190500 w 800100"/>
                <a:gd name="connsiteY41" fmla="*/ 654050 h 1208195"/>
                <a:gd name="connsiteX42" fmla="*/ 209550 w 800100"/>
                <a:gd name="connsiteY42" fmla="*/ 676275 h 1208195"/>
                <a:gd name="connsiteX43" fmla="*/ 222250 w 800100"/>
                <a:gd name="connsiteY43" fmla="*/ 695325 h 1208195"/>
                <a:gd name="connsiteX44" fmla="*/ 219075 w 800100"/>
                <a:gd name="connsiteY44" fmla="*/ 742950 h 1208195"/>
                <a:gd name="connsiteX45" fmla="*/ 212725 w 800100"/>
                <a:gd name="connsiteY45" fmla="*/ 762000 h 1208195"/>
                <a:gd name="connsiteX46" fmla="*/ 193675 w 800100"/>
                <a:gd name="connsiteY46" fmla="*/ 777875 h 1208195"/>
                <a:gd name="connsiteX47" fmla="*/ 190500 w 800100"/>
                <a:gd name="connsiteY47" fmla="*/ 787400 h 1208195"/>
                <a:gd name="connsiteX48" fmla="*/ 180975 w 800100"/>
                <a:gd name="connsiteY48" fmla="*/ 793750 h 1208195"/>
                <a:gd name="connsiteX49" fmla="*/ 171450 w 800100"/>
                <a:gd name="connsiteY49" fmla="*/ 803275 h 1208195"/>
                <a:gd name="connsiteX50" fmla="*/ 158750 w 800100"/>
                <a:gd name="connsiteY50" fmla="*/ 822325 h 1208195"/>
                <a:gd name="connsiteX51" fmla="*/ 149225 w 800100"/>
                <a:gd name="connsiteY51" fmla="*/ 831850 h 1208195"/>
                <a:gd name="connsiteX52" fmla="*/ 136525 w 800100"/>
                <a:gd name="connsiteY52" fmla="*/ 854075 h 1208195"/>
                <a:gd name="connsiteX53" fmla="*/ 127000 w 800100"/>
                <a:gd name="connsiteY53" fmla="*/ 860425 h 1208195"/>
                <a:gd name="connsiteX54" fmla="*/ 104775 w 800100"/>
                <a:gd name="connsiteY54" fmla="*/ 889000 h 1208195"/>
                <a:gd name="connsiteX55" fmla="*/ 101600 w 800100"/>
                <a:gd name="connsiteY55" fmla="*/ 898525 h 1208195"/>
                <a:gd name="connsiteX56" fmla="*/ 107950 w 800100"/>
                <a:gd name="connsiteY56" fmla="*/ 968375 h 1208195"/>
                <a:gd name="connsiteX57" fmla="*/ 114300 w 800100"/>
                <a:gd name="connsiteY57" fmla="*/ 981075 h 1208195"/>
                <a:gd name="connsiteX58" fmla="*/ 120650 w 800100"/>
                <a:gd name="connsiteY58" fmla="*/ 996950 h 1208195"/>
                <a:gd name="connsiteX59" fmla="*/ 123825 w 800100"/>
                <a:gd name="connsiteY59" fmla="*/ 1006475 h 1208195"/>
                <a:gd name="connsiteX60" fmla="*/ 130175 w 800100"/>
                <a:gd name="connsiteY60" fmla="*/ 1016000 h 1208195"/>
                <a:gd name="connsiteX61" fmla="*/ 136525 w 800100"/>
                <a:gd name="connsiteY61" fmla="*/ 1035050 h 1208195"/>
                <a:gd name="connsiteX62" fmla="*/ 142875 w 800100"/>
                <a:gd name="connsiteY62" fmla="*/ 1044575 h 1208195"/>
                <a:gd name="connsiteX63" fmla="*/ 152400 w 800100"/>
                <a:gd name="connsiteY63" fmla="*/ 1066800 h 1208195"/>
                <a:gd name="connsiteX64" fmla="*/ 168275 w 800100"/>
                <a:gd name="connsiteY64" fmla="*/ 1085850 h 1208195"/>
                <a:gd name="connsiteX65" fmla="*/ 180975 w 800100"/>
                <a:gd name="connsiteY65" fmla="*/ 1104900 h 1208195"/>
                <a:gd name="connsiteX66" fmla="*/ 190500 w 800100"/>
                <a:gd name="connsiteY66" fmla="*/ 1111250 h 1208195"/>
                <a:gd name="connsiteX67" fmla="*/ 200025 w 800100"/>
                <a:gd name="connsiteY67" fmla="*/ 1120775 h 1208195"/>
                <a:gd name="connsiteX68" fmla="*/ 209550 w 800100"/>
                <a:gd name="connsiteY68" fmla="*/ 1123950 h 1208195"/>
                <a:gd name="connsiteX69" fmla="*/ 228600 w 800100"/>
                <a:gd name="connsiteY69" fmla="*/ 1136650 h 1208195"/>
                <a:gd name="connsiteX70" fmla="*/ 247650 w 800100"/>
                <a:gd name="connsiteY70" fmla="*/ 1149350 h 1208195"/>
                <a:gd name="connsiteX71" fmla="*/ 257175 w 800100"/>
                <a:gd name="connsiteY71" fmla="*/ 1155700 h 1208195"/>
                <a:gd name="connsiteX72" fmla="*/ 279400 w 800100"/>
                <a:gd name="connsiteY72" fmla="*/ 1165225 h 1208195"/>
                <a:gd name="connsiteX73" fmla="*/ 288925 w 800100"/>
                <a:gd name="connsiteY73" fmla="*/ 1171575 h 1208195"/>
                <a:gd name="connsiteX74" fmla="*/ 307975 w 800100"/>
                <a:gd name="connsiteY74" fmla="*/ 1177925 h 1208195"/>
                <a:gd name="connsiteX75" fmla="*/ 320675 w 800100"/>
                <a:gd name="connsiteY75" fmla="*/ 1184275 h 1208195"/>
                <a:gd name="connsiteX76" fmla="*/ 342900 w 800100"/>
                <a:gd name="connsiteY76" fmla="*/ 1187450 h 1208195"/>
                <a:gd name="connsiteX77" fmla="*/ 368300 w 800100"/>
                <a:gd name="connsiteY77" fmla="*/ 1193800 h 1208195"/>
                <a:gd name="connsiteX78" fmla="*/ 419100 w 800100"/>
                <a:gd name="connsiteY78" fmla="*/ 1200150 h 1208195"/>
                <a:gd name="connsiteX79" fmla="*/ 533400 w 800100"/>
                <a:gd name="connsiteY79" fmla="*/ 1203325 h 1208195"/>
                <a:gd name="connsiteX80" fmla="*/ 577850 w 800100"/>
                <a:gd name="connsiteY80" fmla="*/ 1190625 h 1208195"/>
                <a:gd name="connsiteX81" fmla="*/ 619125 w 800100"/>
                <a:gd name="connsiteY81" fmla="*/ 1174750 h 1208195"/>
                <a:gd name="connsiteX82" fmla="*/ 635000 w 800100"/>
                <a:gd name="connsiteY82" fmla="*/ 1171575 h 1208195"/>
                <a:gd name="connsiteX83" fmla="*/ 688975 w 800100"/>
                <a:gd name="connsiteY83" fmla="*/ 1123950 h 1208195"/>
                <a:gd name="connsiteX84" fmla="*/ 698500 w 800100"/>
                <a:gd name="connsiteY84" fmla="*/ 1114425 h 1208195"/>
                <a:gd name="connsiteX85" fmla="*/ 714375 w 800100"/>
                <a:gd name="connsiteY85" fmla="*/ 1092200 h 1208195"/>
                <a:gd name="connsiteX86" fmla="*/ 730250 w 800100"/>
                <a:gd name="connsiteY86" fmla="*/ 1060450 h 1208195"/>
                <a:gd name="connsiteX87" fmla="*/ 739775 w 800100"/>
                <a:gd name="connsiteY87" fmla="*/ 1041400 h 1208195"/>
                <a:gd name="connsiteX88" fmla="*/ 742950 w 800100"/>
                <a:gd name="connsiteY88" fmla="*/ 1028700 h 1208195"/>
                <a:gd name="connsiteX89" fmla="*/ 752475 w 800100"/>
                <a:gd name="connsiteY89" fmla="*/ 1000125 h 1208195"/>
                <a:gd name="connsiteX90" fmla="*/ 749300 w 800100"/>
                <a:gd name="connsiteY90" fmla="*/ 958850 h 1208195"/>
                <a:gd name="connsiteX91" fmla="*/ 739775 w 800100"/>
                <a:gd name="connsiteY91" fmla="*/ 942975 h 1208195"/>
                <a:gd name="connsiteX92" fmla="*/ 727075 w 800100"/>
                <a:gd name="connsiteY92" fmla="*/ 911225 h 1208195"/>
                <a:gd name="connsiteX93" fmla="*/ 717550 w 800100"/>
                <a:gd name="connsiteY93" fmla="*/ 892175 h 1208195"/>
                <a:gd name="connsiteX94" fmla="*/ 711200 w 800100"/>
                <a:gd name="connsiteY94" fmla="*/ 882650 h 1208195"/>
                <a:gd name="connsiteX95" fmla="*/ 698500 w 800100"/>
                <a:gd name="connsiteY95" fmla="*/ 860425 h 1208195"/>
                <a:gd name="connsiteX96" fmla="*/ 679450 w 800100"/>
                <a:gd name="connsiteY96" fmla="*/ 847725 h 1208195"/>
                <a:gd name="connsiteX97" fmla="*/ 669925 w 800100"/>
                <a:gd name="connsiteY97" fmla="*/ 841375 h 1208195"/>
                <a:gd name="connsiteX98" fmla="*/ 657225 w 800100"/>
                <a:gd name="connsiteY98" fmla="*/ 838200 h 1208195"/>
                <a:gd name="connsiteX99" fmla="*/ 638175 w 800100"/>
                <a:gd name="connsiteY99" fmla="*/ 828675 h 1208195"/>
                <a:gd name="connsiteX100" fmla="*/ 625475 w 800100"/>
                <a:gd name="connsiteY100" fmla="*/ 815975 h 1208195"/>
                <a:gd name="connsiteX101" fmla="*/ 615950 w 800100"/>
                <a:gd name="connsiteY101" fmla="*/ 809625 h 1208195"/>
                <a:gd name="connsiteX102" fmla="*/ 593725 w 800100"/>
                <a:gd name="connsiteY102" fmla="*/ 781050 h 1208195"/>
                <a:gd name="connsiteX103" fmla="*/ 581025 w 800100"/>
                <a:gd name="connsiteY103" fmla="*/ 752475 h 1208195"/>
                <a:gd name="connsiteX104" fmla="*/ 577850 w 800100"/>
                <a:gd name="connsiteY104" fmla="*/ 739775 h 1208195"/>
                <a:gd name="connsiteX105" fmla="*/ 571500 w 800100"/>
                <a:gd name="connsiteY105" fmla="*/ 720725 h 1208195"/>
                <a:gd name="connsiteX106" fmla="*/ 574675 w 800100"/>
                <a:gd name="connsiteY106" fmla="*/ 698500 h 1208195"/>
                <a:gd name="connsiteX107" fmla="*/ 577850 w 800100"/>
                <a:gd name="connsiteY107" fmla="*/ 688975 h 1208195"/>
                <a:gd name="connsiteX108" fmla="*/ 587375 w 800100"/>
                <a:gd name="connsiteY108" fmla="*/ 682625 h 1208195"/>
                <a:gd name="connsiteX109" fmla="*/ 603250 w 800100"/>
                <a:gd name="connsiteY109" fmla="*/ 669925 h 1208195"/>
                <a:gd name="connsiteX110" fmla="*/ 609600 w 800100"/>
                <a:gd name="connsiteY110" fmla="*/ 660400 h 1208195"/>
                <a:gd name="connsiteX111" fmla="*/ 619125 w 800100"/>
                <a:gd name="connsiteY111" fmla="*/ 654050 h 1208195"/>
                <a:gd name="connsiteX112" fmla="*/ 638175 w 800100"/>
                <a:gd name="connsiteY112" fmla="*/ 635000 h 1208195"/>
                <a:gd name="connsiteX113" fmla="*/ 644525 w 800100"/>
                <a:gd name="connsiteY113" fmla="*/ 625475 h 1208195"/>
                <a:gd name="connsiteX114" fmla="*/ 654050 w 800100"/>
                <a:gd name="connsiteY114" fmla="*/ 619125 h 1208195"/>
                <a:gd name="connsiteX115" fmla="*/ 657225 w 800100"/>
                <a:gd name="connsiteY115" fmla="*/ 606425 h 1208195"/>
                <a:gd name="connsiteX116" fmla="*/ 673100 w 800100"/>
                <a:gd name="connsiteY116" fmla="*/ 587375 h 1208195"/>
                <a:gd name="connsiteX117" fmla="*/ 685800 w 800100"/>
                <a:gd name="connsiteY117" fmla="*/ 568325 h 1208195"/>
                <a:gd name="connsiteX118" fmla="*/ 692150 w 800100"/>
                <a:gd name="connsiteY118" fmla="*/ 558800 h 1208195"/>
                <a:gd name="connsiteX119" fmla="*/ 701675 w 800100"/>
                <a:gd name="connsiteY119" fmla="*/ 539750 h 1208195"/>
                <a:gd name="connsiteX120" fmla="*/ 720725 w 800100"/>
                <a:gd name="connsiteY120" fmla="*/ 523875 h 1208195"/>
                <a:gd name="connsiteX121" fmla="*/ 730250 w 800100"/>
                <a:gd name="connsiteY121" fmla="*/ 514350 h 1208195"/>
                <a:gd name="connsiteX122" fmla="*/ 739775 w 800100"/>
                <a:gd name="connsiteY122" fmla="*/ 511175 h 1208195"/>
                <a:gd name="connsiteX123" fmla="*/ 749300 w 800100"/>
                <a:gd name="connsiteY123" fmla="*/ 504825 h 1208195"/>
                <a:gd name="connsiteX124" fmla="*/ 771525 w 800100"/>
                <a:gd name="connsiteY124" fmla="*/ 488950 h 1208195"/>
                <a:gd name="connsiteX125" fmla="*/ 777875 w 800100"/>
                <a:gd name="connsiteY125" fmla="*/ 457200 h 1208195"/>
                <a:gd name="connsiteX126" fmla="*/ 787400 w 800100"/>
                <a:gd name="connsiteY126" fmla="*/ 438150 h 1208195"/>
                <a:gd name="connsiteX127" fmla="*/ 796925 w 800100"/>
                <a:gd name="connsiteY127" fmla="*/ 406400 h 1208195"/>
                <a:gd name="connsiteX128" fmla="*/ 800100 w 800100"/>
                <a:gd name="connsiteY128" fmla="*/ 396875 h 1208195"/>
                <a:gd name="connsiteX129" fmla="*/ 796925 w 800100"/>
                <a:gd name="connsiteY129" fmla="*/ 336550 h 1208195"/>
                <a:gd name="connsiteX130" fmla="*/ 790575 w 800100"/>
                <a:gd name="connsiteY130" fmla="*/ 311150 h 1208195"/>
                <a:gd name="connsiteX131" fmla="*/ 787400 w 800100"/>
                <a:gd name="connsiteY131" fmla="*/ 298450 h 1208195"/>
                <a:gd name="connsiteX132" fmla="*/ 781050 w 800100"/>
                <a:gd name="connsiteY132" fmla="*/ 279400 h 1208195"/>
                <a:gd name="connsiteX133" fmla="*/ 777875 w 800100"/>
                <a:gd name="connsiteY133" fmla="*/ 263525 h 1208195"/>
                <a:gd name="connsiteX134" fmla="*/ 749300 w 800100"/>
                <a:gd name="connsiteY134" fmla="*/ 228600 h 1208195"/>
                <a:gd name="connsiteX135" fmla="*/ 723900 w 800100"/>
                <a:gd name="connsiteY135" fmla="*/ 209550 h 1208195"/>
                <a:gd name="connsiteX136" fmla="*/ 704850 w 800100"/>
                <a:gd name="connsiteY136" fmla="*/ 193675 h 1208195"/>
                <a:gd name="connsiteX137" fmla="*/ 685800 w 800100"/>
                <a:gd name="connsiteY137" fmla="*/ 174625 h 1208195"/>
                <a:gd name="connsiteX138" fmla="*/ 663575 w 800100"/>
                <a:gd name="connsiteY138" fmla="*/ 158750 h 1208195"/>
                <a:gd name="connsiteX139" fmla="*/ 657225 w 800100"/>
                <a:gd name="connsiteY139" fmla="*/ 146050 h 1208195"/>
                <a:gd name="connsiteX140" fmla="*/ 650875 w 800100"/>
                <a:gd name="connsiteY140" fmla="*/ 107950 h 1208195"/>
                <a:gd name="connsiteX141" fmla="*/ 647700 w 800100"/>
                <a:gd name="connsiteY141" fmla="*/ 98425 h 1208195"/>
                <a:gd name="connsiteX142" fmla="*/ 641350 w 800100"/>
                <a:gd name="connsiteY142" fmla="*/ 73025 h 1208195"/>
                <a:gd name="connsiteX143" fmla="*/ 638175 w 800100"/>
                <a:gd name="connsiteY143" fmla="*/ 60325 h 1208195"/>
                <a:gd name="connsiteX144" fmla="*/ 635000 w 800100"/>
                <a:gd name="connsiteY144" fmla="*/ 47625 h 1208195"/>
                <a:gd name="connsiteX145" fmla="*/ 622300 w 800100"/>
                <a:gd name="connsiteY145" fmla="*/ 34925 h 1208195"/>
                <a:gd name="connsiteX146" fmla="*/ 612775 w 800100"/>
                <a:gd name="connsiteY146" fmla="*/ 22225 h 1208195"/>
                <a:gd name="connsiteX147" fmla="*/ 596900 w 800100"/>
                <a:gd name="connsiteY147" fmla="*/ 12700 h 1208195"/>
                <a:gd name="connsiteX148" fmla="*/ 577850 w 800100"/>
                <a:gd name="connsiteY148" fmla="*/ 0 h 1208195"/>
                <a:gd name="connsiteX149" fmla="*/ 463550 w 800100"/>
                <a:gd name="connsiteY149" fmla="*/ 3175 h 1208195"/>
                <a:gd name="connsiteX150" fmla="*/ 444500 w 800100"/>
                <a:gd name="connsiteY150" fmla="*/ 9525 h 1208195"/>
                <a:gd name="connsiteX151" fmla="*/ 425450 w 800100"/>
                <a:gd name="connsiteY151" fmla="*/ 22225 h 1208195"/>
                <a:gd name="connsiteX152" fmla="*/ 415925 w 800100"/>
                <a:gd name="connsiteY152" fmla="*/ 28575 h 1208195"/>
                <a:gd name="connsiteX153" fmla="*/ 371475 w 800100"/>
                <a:gd name="connsiteY153" fmla="*/ 38100 h 1208195"/>
                <a:gd name="connsiteX154" fmla="*/ 358775 w 800100"/>
                <a:gd name="connsiteY154" fmla="*/ 57150 h 12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800100" h="1208195">
                  <a:moveTo>
                    <a:pt x="358775" y="57150"/>
                  </a:moveTo>
                  <a:cubicBezTo>
                    <a:pt x="348721" y="59267"/>
                    <a:pt x="316328" y="51995"/>
                    <a:pt x="311150" y="50800"/>
                  </a:cubicBezTo>
                  <a:cubicBezTo>
                    <a:pt x="304628" y="49295"/>
                    <a:pt x="292100" y="44450"/>
                    <a:pt x="292100" y="44450"/>
                  </a:cubicBezTo>
                  <a:cubicBezTo>
                    <a:pt x="261408" y="45508"/>
                    <a:pt x="230675" y="45709"/>
                    <a:pt x="200025" y="47625"/>
                  </a:cubicBezTo>
                  <a:cubicBezTo>
                    <a:pt x="196685" y="47834"/>
                    <a:pt x="193426" y="49175"/>
                    <a:pt x="190500" y="50800"/>
                  </a:cubicBezTo>
                  <a:cubicBezTo>
                    <a:pt x="183829" y="54506"/>
                    <a:pt x="171450" y="63500"/>
                    <a:pt x="171450" y="63500"/>
                  </a:cubicBezTo>
                  <a:cubicBezTo>
                    <a:pt x="167217" y="69850"/>
                    <a:pt x="159829" y="74995"/>
                    <a:pt x="158750" y="82550"/>
                  </a:cubicBezTo>
                  <a:cubicBezTo>
                    <a:pt x="157580" y="90740"/>
                    <a:pt x="156833" y="105434"/>
                    <a:pt x="152400" y="114300"/>
                  </a:cubicBezTo>
                  <a:cubicBezTo>
                    <a:pt x="148832" y="121436"/>
                    <a:pt x="142544" y="128334"/>
                    <a:pt x="136525" y="133350"/>
                  </a:cubicBezTo>
                  <a:cubicBezTo>
                    <a:pt x="133594" y="135793"/>
                    <a:pt x="130175" y="137583"/>
                    <a:pt x="127000" y="139700"/>
                  </a:cubicBezTo>
                  <a:cubicBezTo>
                    <a:pt x="124883" y="142875"/>
                    <a:pt x="123348" y="146527"/>
                    <a:pt x="120650" y="149225"/>
                  </a:cubicBezTo>
                  <a:cubicBezTo>
                    <a:pt x="102306" y="167569"/>
                    <a:pt x="119805" y="141694"/>
                    <a:pt x="101600" y="165100"/>
                  </a:cubicBezTo>
                  <a:cubicBezTo>
                    <a:pt x="96915" y="171124"/>
                    <a:pt x="93133" y="177800"/>
                    <a:pt x="88900" y="184150"/>
                  </a:cubicBezTo>
                  <a:lnTo>
                    <a:pt x="82550" y="193675"/>
                  </a:lnTo>
                  <a:cubicBezTo>
                    <a:pt x="80433" y="196850"/>
                    <a:pt x="77407" y="199580"/>
                    <a:pt x="76200" y="203200"/>
                  </a:cubicBezTo>
                  <a:cubicBezTo>
                    <a:pt x="75142" y="206375"/>
                    <a:pt x="74522" y="209732"/>
                    <a:pt x="73025" y="212725"/>
                  </a:cubicBezTo>
                  <a:cubicBezTo>
                    <a:pt x="69457" y="219861"/>
                    <a:pt x="63169" y="226759"/>
                    <a:pt x="57150" y="231775"/>
                  </a:cubicBezTo>
                  <a:cubicBezTo>
                    <a:pt x="54219" y="234218"/>
                    <a:pt x="50800" y="236008"/>
                    <a:pt x="47625" y="238125"/>
                  </a:cubicBezTo>
                  <a:cubicBezTo>
                    <a:pt x="45508" y="241300"/>
                    <a:pt x="44255" y="245266"/>
                    <a:pt x="41275" y="247650"/>
                  </a:cubicBezTo>
                  <a:cubicBezTo>
                    <a:pt x="38662" y="249741"/>
                    <a:pt x="34117" y="248458"/>
                    <a:pt x="31750" y="250825"/>
                  </a:cubicBezTo>
                  <a:cubicBezTo>
                    <a:pt x="26354" y="256221"/>
                    <a:pt x="19050" y="269875"/>
                    <a:pt x="19050" y="269875"/>
                  </a:cubicBezTo>
                  <a:cubicBezTo>
                    <a:pt x="14252" y="289069"/>
                    <a:pt x="17255" y="278435"/>
                    <a:pt x="9525" y="301625"/>
                  </a:cubicBezTo>
                  <a:lnTo>
                    <a:pt x="6350" y="311150"/>
                  </a:lnTo>
                  <a:cubicBezTo>
                    <a:pt x="5292" y="322792"/>
                    <a:pt x="4828" y="334503"/>
                    <a:pt x="3175" y="346075"/>
                  </a:cubicBezTo>
                  <a:cubicBezTo>
                    <a:pt x="2702" y="349388"/>
                    <a:pt x="0" y="352253"/>
                    <a:pt x="0" y="355600"/>
                  </a:cubicBezTo>
                  <a:cubicBezTo>
                    <a:pt x="0" y="371510"/>
                    <a:pt x="1509" y="387402"/>
                    <a:pt x="3175" y="403225"/>
                  </a:cubicBezTo>
                  <a:cubicBezTo>
                    <a:pt x="4091" y="411929"/>
                    <a:pt x="10925" y="427875"/>
                    <a:pt x="12700" y="434975"/>
                  </a:cubicBezTo>
                  <a:cubicBezTo>
                    <a:pt x="17498" y="454169"/>
                    <a:pt x="14495" y="443535"/>
                    <a:pt x="22225" y="466725"/>
                  </a:cubicBezTo>
                  <a:cubicBezTo>
                    <a:pt x="30205" y="490666"/>
                    <a:pt x="19440" y="461156"/>
                    <a:pt x="31750" y="485775"/>
                  </a:cubicBezTo>
                  <a:cubicBezTo>
                    <a:pt x="33247" y="488768"/>
                    <a:pt x="32870" y="492658"/>
                    <a:pt x="34925" y="495300"/>
                  </a:cubicBezTo>
                  <a:cubicBezTo>
                    <a:pt x="67648" y="537372"/>
                    <a:pt x="38792" y="497878"/>
                    <a:pt x="73025" y="520700"/>
                  </a:cubicBezTo>
                  <a:lnTo>
                    <a:pt x="92075" y="533400"/>
                  </a:lnTo>
                  <a:lnTo>
                    <a:pt x="101600" y="539750"/>
                  </a:lnTo>
                  <a:cubicBezTo>
                    <a:pt x="119798" y="567047"/>
                    <a:pt x="97980" y="532510"/>
                    <a:pt x="111125" y="558800"/>
                  </a:cubicBezTo>
                  <a:cubicBezTo>
                    <a:pt x="112832" y="562213"/>
                    <a:pt x="115768" y="564912"/>
                    <a:pt x="117475" y="568325"/>
                  </a:cubicBezTo>
                  <a:cubicBezTo>
                    <a:pt x="118972" y="571318"/>
                    <a:pt x="118990" y="574944"/>
                    <a:pt x="120650" y="577850"/>
                  </a:cubicBezTo>
                  <a:cubicBezTo>
                    <a:pt x="122995" y="581954"/>
                    <a:pt x="134068" y="594547"/>
                    <a:pt x="136525" y="600075"/>
                  </a:cubicBezTo>
                  <a:cubicBezTo>
                    <a:pt x="139243" y="606192"/>
                    <a:pt x="138142" y="614392"/>
                    <a:pt x="142875" y="619125"/>
                  </a:cubicBezTo>
                  <a:cubicBezTo>
                    <a:pt x="146050" y="622300"/>
                    <a:pt x="148856" y="625893"/>
                    <a:pt x="152400" y="628650"/>
                  </a:cubicBezTo>
                  <a:cubicBezTo>
                    <a:pt x="158424" y="633335"/>
                    <a:pt x="165100" y="637117"/>
                    <a:pt x="171450" y="641350"/>
                  </a:cubicBezTo>
                  <a:lnTo>
                    <a:pt x="180975" y="647700"/>
                  </a:lnTo>
                  <a:cubicBezTo>
                    <a:pt x="184150" y="649817"/>
                    <a:pt x="187802" y="651352"/>
                    <a:pt x="190500" y="654050"/>
                  </a:cubicBezTo>
                  <a:cubicBezTo>
                    <a:pt x="201463" y="665013"/>
                    <a:pt x="200046" y="662698"/>
                    <a:pt x="209550" y="676275"/>
                  </a:cubicBezTo>
                  <a:cubicBezTo>
                    <a:pt x="213927" y="682527"/>
                    <a:pt x="222250" y="695325"/>
                    <a:pt x="222250" y="695325"/>
                  </a:cubicBezTo>
                  <a:cubicBezTo>
                    <a:pt x="221192" y="711200"/>
                    <a:pt x="221325" y="727200"/>
                    <a:pt x="219075" y="742950"/>
                  </a:cubicBezTo>
                  <a:cubicBezTo>
                    <a:pt x="218128" y="749576"/>
                    <a:pt x="217458" y="757267"/>
                    <a:pt x="212725" y="762000"/>
                  </a:cubicBezTo>
                  <a:cubicBezTo>
                    <a:pt x="200502" y="774223"/>
                    <a:pt x="206936" y="769034"/>
                    <a:pt x="193675" y="777875"/>
                  </a:cubicBezTo>
                  <a:cubicBezTo>
                    <a:pt x="192617" y="781050"/>
                    <a:pt x="192591" y="784787"/>
                    <a:pt x="190500" y="787400"/>
                  </a:cubicBezTo>
                  <a:cubicBezTo>
                    <a:pt x="188116" y="790380"/>
                    <a:pt x="183906" y="791307"/>
                    <a:pt x="180975" y="793750"/>
                  </a:cubicBezTo>
                  <a:cubicBezTo>
                    <a:pt x="177526" y="796625"/>
                    <a:pt x="174207" y="799731"/>
                    <a:pt x="171450" y="803275"/>
                  </a:cubicBezTo>
                  <a:cubicBezTo>
                    <a:pt x="166765" y="809299"/>
                    <a:pt x="164146" y="816929"/>
                    <a:pt x="158750" y="822325"/>
                  </a:cubicBezTo>
                  <a:cubicBezTo>
                    <a:pt x="155575" y="825500"/>
                    <a:pt x="151835" y="828196"/>
                    <a:pt x="149225" y="831850"/>
                  </a:cubicBezTo>
                  <a:cubicBezTo>
                    <a:pt x="142999" y="840566"/>
                    <a:pt x="144024" y="846576"/>
                    <a:pt x="136525" y="854075"/>
                  </a:cubicBezTo>
                  <a:cubicBezTo>
                    <a:pt x="133827" y="856773"/>
                    <a:pt x="130175" y="858308"/>
                    <a:pt x="127000" y="860425"/>
                  </a:cubicBezTo>
                  <a:cubicBezTo>
                    <a:pt x="111809" y="883211"/>
                    <a:pt x="119696" y="874079"/>
                    <a:pt x="104775" y="889000"/>
                  </a:cubicBezTo>
                  <a:cubicBezTo>
                    <a:pt x="103717" y="892175"/>
                    <a:pt x="101600" y="895178"/>
                    <a:pt x="101600" y="898525"/>
                  </a:cubicBezTo>
                  <a:cubicBezTo>
                    <a:pt x="101600" y="916097"/>
                    <a:pt x="98964" y="947408"/>
                    <a:pt x="107950" y="968375"/>
                  </a:cubicBezTo>
                  <a:cubicBezTo>
                    <a:pt x="109814" y="972725"/>
                    <a:pt x="112378" y="976750"/>
                    <a:pt x="114300" y="981075"/>
                  </a:cubicBezTo>
                  <a:cubicBezTo>
                    <a:pt x="116615" y="986283"/>
                    <a:pt x="118649" y="991614"/>
                    <a:pt x="120650" y="996950"/>
                  </a:cubicBezTo>
                  <a:cubicBezTo>
                    <a:pt x="121825" y="1000084"/>
                    <a:pt x="122328" y="1003482"/>
                    <a:pt x="123825" y="1006475"/>
                  </a:cubicBezTo>
                  <a:cubicBezTo>
                    <a:pt x="125532" y="1009888"/>
                    <a:pt x="128625" y="1012513"/>
                    <a:pt x="130175" y="1016000"/>
                  </a:cubicBezTo>
                  <a:cubicBezTo>
                    <a:pt x="132893" y="1022117"/>
                    <a:pt x="132812" y="1029481"/>
                    <a:pt x="136525" y="1035050"/>
                  </a:cubicBezTo>
                  <a:cubicBezTo>
                    <a:pt x="138642" y="1038225"/>
                    <a:pt x="141168" y="1041162"/>
                    <a:pt x="142875" y="1044575"/>
                  </a:cubicBezTo>
                  <a:cubicBezTo>
                    <a:pt x="160685" y="1080195"/>
                    <a:pt x="125973" y="1020552"/>
                    <a:pt x="152400" y="1066800"/>
                  </a:cubicBezTo>
                  <a:cubicBezTo>
                    <a:pt x="162873" y="1085127"/>
                    <a:pt x="154131" y="1067665"/>
                    <a:pt x="168275" y="1085850"/>
                  </a:cubicBezTo>
                  <a:cubicBezTo>
                    <a:pt x="172960" y="1091874"/>
                    <a:pt x="174625" y="1100667"/>
                    <a:pt x="180975" y="1104900"/>
                  </a:cubicBezTo>
                  <a:cubicBezTo>
                    <a:pt x="184150" y="1107017"/>
                    <a:pt x="187569" y="1108807"/>
                    <a:pt x="190500" y="1111250"/>
                  </a:cubicBezTo>
                  <a:cubicBezTo>
                    <a:pt x="193949" y="1114125"/>
                    <a:pt x="196289" y="1118284"/>
                    <a:pt x="200025" y="1120775"/>
                  </a:cubicBezTo>
                  <a:cubicBezTo>
                    <a:pt x="202810" y="1122631"/>
                    <a:pt x="206624" y="1122325"/>
                    <a:pt x="209550" y="1123950"/>
                  </a:cubicBezTo>
                  <a:cubicBezTo>
                    <a:pt x="216221" y="1127656"/>
                    <a:pt x="222250" y="1132417"/>
                    <a:pt x="228600" y="1136650"/>
                  </a:cubicBezTo>
                  <a:lnTo>
                    <a:pt x="247650" y="1149350"/>
                  </a:lnTo>
                  <a:cubicBezTo>
                    <a:pt x="250825" y="1151467"/>
                    <a:pt x="253555" y="1154493"/>
                    <a:pt x="257175" y="1155700"/>
                  </a:cubicBezTo>
                  <a:cubicBezTo>
                    <a:pt x="267861" y="1159262"/>
                    <a:pt x="268415" y="1158948"/>
                    <a:pt x="279400" y="1165225"/>
                  </a:cubicBezTo>
                  <a:cubicBezTo>
                    <a:pt x="282713" y="1167118"/>
                    <a:pt x="285438" y="1170025"/>
                    <a:pt x="288925" y="1171575"/>
                  </a:cubicBezTo>
                  <a:cubicBezTo>
                    <a:pt x="295042" y="1174293"/>
                    <a:pt x="301988" y="1174932"/>
                    <a:pt x="307975" y="1177925"/>
                  </a:cubicBezTo>
                  <a:cubicBezTo>
                    <a:pt x="312208" y="1180042"/>
                    <a:pt x="316109" y="1183030"/>
                    <a:pt x="320675" y="1184275"/>
                  </a:cubicBezTo>
                  <a:cubicBezTo>
                    <a:pt x="327895" y="1186244"/>
                    <a:pt x="335562" y="1185982"/>
                    <a:pt x="342900" y="1187450"/>
                  </a:cubicBezTo>
                  <a:cubicBezTo>
                    <a:pt x="351458" y="1189162"/>
                    <a:pt x="359692" y="1192365"/>
                    <a:pt x="368300" y="1193800"/>
                  </a:cubicBezTo>
                  <a:cubicBezTo>
                    <a:pt x="397841" y="1198724"/>
                    <a:pt x="380944" y="1196334"/>
                    <a:pt x="419100" y="1200150"/>
                  </a:cubicBezTo>
                  <a:cubicBezTo>
                    <a:pt x="473267" y="1213692"/>
                    <a:pt x="435778" y="1206811"/>
                    <a:pt x="533400" y="1203325"/>
                  </a:cubicBezTo>
                  <a:cubicBezTo>
                    <a:pt x="579075" y="1188100"/>
                    <a:pt x="522036" y="1206572"/>
                    <a:pt x="577850" y="1190625"/>
                  </a:cubicBezTo>
                  <a:cubicBezTo>
                    <a:pt x="624982" y="1177159"/>
                    <a:pt x="566140" y="1192412"/>
                    <a:pt x="619125" y="1174750"/>
                  </a:cubicBezTo>
                  <a:cubicBezTo>
                    <a:pt x="624245" y="1173043"/>
                    <a:pt x="629708" y="1172633"/>
                    <a:pt x="635000" y="1171575"/>
                  </a:cubicBezTo>
                  <a:cubicBezTo>
                    <a:pt x="673026" y="1141999"/>
                    <a:pt x="655042" y="1157883"/>
                    <a:pt x="688975" y="1123950"/>
                  </a:cubicBezTo>
                  <a:cubicBezTo>
                    <a:pt x="692150" y="1120775"/>
                    <a:pt x="695806" y="1118017"/>
                    <a:pt x="698500" y="1114425"/>
                  </a:cubicBezTo>
                  <a:cubicBezTo>
                    <a:pt x="701535" y="1110378"/>
                    <a:pt x="711421" y="1097687"/>
                    <a:pt x="714375" y="1092200"/>
                  </a:cubicBezTo>
                  <a:cubicBezTo>
                    <a:pt x="719985" y="1081782"/>
                    <a:pt x="724958" y="1071033"/>
                    <a:pt x="730250" y="1060450"/>
                  </a:cubicBezTo>
                  <a:cubicBezTo>
                    <a:pt x="733425" y="1054100"/>
                    <a:pt x="738053" y="1048288"/>
                    <a:pt x="739775" y="1041400"/>
                  </a:cubicBezTo>
                  <a:cubicBezTo>
                    <a:pt x="740833" y="1037167"/>
                    <a:pt x="741570" y="1032840"/>
                    <a:pt x="742950" y="1028700"/>
                  </a:cubicBezTo>
                  <a:cubicBezTo>
                    <a:pt x="754906" y="992832"/>
                    <a:pt x="744866" y="1030559"/>
                    <a:pt x="752475" y="1000125"/>
                  </a:cubicBezTo>
                  <a:cubicBezTo>
                    <a:pt x="751417" y="986367"/>
                    <a:pt x="752293" y="972320"/>
                    <a:pt x="749300" y="958850"/>
                  </a:cubicBezTo>
                  <a:cubicBezTo>
                    <a:pt x="747961" y="952826"/>
                    <a:pt x="742385" y="948567"/>
                    <a:pt x="739775" y="942975"/>
                  </a:cubicBezTo>
                  <a:cubicBezTo>
                    <a:pt x="734955" y="932646"/>
                    <a:pt x="733398" y="920709"/>
                    <a:pt x="727075" y="911225"/>
                  </a:cubicBezTo>
                  <a:cubicBezTo>
                    <a:pt x="708877" y="883928"/>
                    <a:pt x="730695" y="918465"/>
                    <a:pt x="717550" y="892175"/>
                  </a:cubicBezTo>
                  <a:cubicBezTo>
                    <a:pt x="715843" y="888762"/>
                    <a:pt x="712907" y="886063"/>
                    <a:pt x="711200" y="882650"/>
                  </a:cubicBezTo>
                  <a:cubicBezTo>
                    <a:pt x="701992" y="864235"/>
                    <a:pt x="716926" y="881922"/>
                    <a:pt x="698500" y="860425"/>
                  </a:cubicBezTo>
                  <a:cubicBezTo>
                    <a:pt x="684958" y="844626"/>
                    <a:pt x="694465" y="855233"/>
                    <a:pt x="679450" y="847725"/>
                  </a:cubicBezTo>
                  <a:cubicBezTo>
                    <a:pt x="676037" y="846018"/>
                    <a:pt x="673432" y="842878"/>
                    <a:pt x="669925" y="841375"/>
                  </a:cubicBezTo>
                  <a:cubicBezTo>
                    <a:pt x="665914" y="839656"/>
                    <a:pt x="661421" y="839399"/>
                    <a:pt x="657225" y="838200"/>
                  </a:cubicBezTo>
                  <a:cubicBezTo>
                    <a:pt x="648774" y="835785"/>
                    <a:pt x="645132" y="834639"/>
                    <a:pt x="638175" y="828675"/>
                  </a:cubicBezTo>
                  <a:cubicBezTo>
                    <a:pt x="633629" y="824779"/>
                    <a:pt x="630021" y="819871"/>
                    <a:pt x="625475" y="815975"/>
                  </a:cubicBezTo>
                  <a:cubicBezTo>
                    <a:pt x="622578" y="813492"/>
                    <a:pt x="618881" y="812068"/>
                    <a:pt x="615950" y="809625"/>
                  </a:cubicBezTo>
                  <a:cubicBezTo>
                    <a:pt x="608364" y="803303"/>
                    <a:pt x="596448" y="789219"/>
                    <a:pt x="593725" y="781050"/>
                  </a:cubicBezTo>
                  <a:cubicBezTo>
                    <a:pt x="586168" y="758380"/>
                    <a:pt x="591088" y="767569"/>
                    <a:pt x="581025" y="752475"/>
                  </a:cubicBezTo>
                  <a:cubicBezTo>
                    <a:pt x="579967" y="748242"/>
                    <a:pt x="579104" y="743955"/>
                    <a:pt x="577850" y="739775"/>
                  </a:cubicBezTo>
                  <a:cubicBezTo>
                    <a:pt x="575927" y="733364"/>
                    <a:pt x="571500" y="720725"/>
                    <a:pt x="571500" y="720725"/>
                  </a:cubicBezTo>
                  <a:cubicBezTo>
                    <a:pt x="572558" y="713317"/>
                    <a:pt x="573207" y="705838"/>
                    <a:pt x="574675" y="698500"/>
                  </a:cubicBezTo>
                  <a:cubicBezTo>
                    <a:pt x="575331" y="695218"/>
                    <a:pt x="575759" y="691588"/>
                    <a:pt x="577850" y="688975"/>
                  </a:cubicBezTo>
                  <a:cubicBezTo>
                    <a:pt x="580234" y="685995"/>
                    <a:pt x="584200" y="684742"/>
                    <a:pt x="587375" y="682625"/>
                  </a:cubicBezTo>
                  <a:cubicBezTo>
                    <a:pt x="605573" y="655328"/>
                    <a:pt x="581342" y="687452"/>
                    <a:pt x="603250" y="669925"/>
                  </a:cubicBezTo>
                  <a:cubicBezTo>
                    <a:pt x="606230" y="667541"/>
                    <a:pt x="606902" y="663098"/>
                    <a:pt x="609600" y="660400"/>
                  </a:cubicBezTo>
                  <a:cubicBezTo>
                    <a:pt x="612298" y="657702"/>
                    <a:pt x="616273" y="656585"/>
                    <a:pt x="619125" y="654050"/>
                  </a:cubicBezTo>
                  <a:cubicBezTo>
                    <a:pt x="625837" y="648084"/>
                    <a:pt x="633194" y="642472"/>
                    <a:pt x="638175" y="635000"/>
                  </a:cubicBezTo>
                  <a:cubicBezTo>
                    <a:pt x="640292" y="631825"/>
                    <a:pt x="641827" y="628173"/>
                    <a:pt x="644525" y="625475"/>
                  </a:cubicBezTo>
                  <a:cubicBezTo>
                    <a:pt x="647223" y="622777"/>
                    <a:pt x="650875" y="621242"/>
                    <a:pt x="654050" y="619125"/>
                  </a:cubicBezTo>
                  <a:cubicBezTo>
                    <a:pt x="655108" y="614892"/>
                    <a:pt x="655506" y="610436"/>
                    <a:pt x="657225" y="606425"/>
                  </a:cubicBezTo>
                  <a:cubicBezTo>
                    <a:pt x="661866" y="595595"/>
                    <a:pt x="665818" y="596737"/>
                    <a:pt x="673100" y="587375"/>
                  </a:cubicBezTo>
                  <a:cubicBezTo>
                    <a:pt x="677785" y="581351"/>
                    <a:pt x="681567" y="574675"/>
                    <a:pt x="685800" y="568325"/>
                  </a:cubicBezTo>
                  <a:cubicBezTo>
                    <a:pt x="687917" y="565150"/>
                    <a:pt x="690943" y="562420"/>
                    <a:pt x="692150" y="558800"/>
                  </a:cubicBezTo>
                  <a:cubicBezTo>
                    <a:pt x="695332" y="549254"/>
                    <a:pt x="694836" y="547956"/>
                    <a:pt x="701675" y="539750"/>
                  </a:cubicBezTo>
                  <a:cubicBezTo>
                    <a:pt x="714324" y="524571"/>
                    <a:pt x="707102" y="535227"/>
                    <a:pt x="720725" y="523875"/>
                  </a:cubicBezTo>
                  <a:cubicBezTo>
                    <a:pt x="724174" y="521000"/>
                    <a:pt x="726514" y="516841"/>
                    <a:pt x="730250" y="514350"/>
                  </a:cubicBezTo>
                  <a:cubicBezTo>
                    <a:pt x="733035" y="512494"/>
                    <a:pt x="736782" y="512672"/>
                    <a:pt x="739775" y="511175"/>
                  </a:cubicBezTo>
                  <a:cubicBezTo>
                    <a:pt x="743188" y="509468"/>
                    <a:pt x="746195" y="507043"/>
                    <a:pt x="749300" y="504825"/>
                  </a:cubicBezTo>
                  <a:cubicBezTo>
                    <a:pt x="776867" y="485134"/>
                    <a:pt x="749077" y="503915"/>
                    <a:pt x="771525" y="488950"/>
                  </a:cubicBezTo>
                  <a:cubicBezTo>
                    <a:pt x="773642" y="478367"/>
                    <a:pt x="774462" y="467439"/>
                    <a:pt x="777875" y="457200"/>
                  </a:cubicBezTo>
                  <a:cubicBezTo>
                    <a:pt x="789454" y="422462"/>
                    <a:pt x="770987" y="475079"/>
                    <a:pt x="787400" y="438150"/>
                  </a:cubicBezTo>
                  <a:cubicBezTo>
                    <a:pt x="793436" y="424569"/>
                    <a:pt x="793231" y="419330"/>
                    <a:pt x="796925" y="406400"/>
                  </a:cubicBezTo>
                  <a:cubicBezTo>
                    <a:pt x="797844" y="403182"/>
                    <a:pt x="799042" y="400050"/>
                    <a:pt x="800100" y="396875"/>
                  </a:cubicBezTo>
                  <a:cubicBezTo>
                    <a:pt x="799042" y="376767"/>
                    <a:pt x="799149" y="356563"/>
                    <a:pt x="796925" y="336550"/>
                  </a:cubicBezTo>
                  <a:cubicBezTo>
                    <a:pt x="795961" y="327876"/>
                    <a:pt x="792692" y="319617"/>
                    <a:pt x="790575" y="311150"/>
                  </a:cubicBezTo>
                  <a:cubicBezTo>
                    <a:pt x="789517" y="306917"/>
                    <a:pt x="788780" y="302590"/>
                    <a:pt x="787400" y="298450"/>
                  </a:cubicBezTo>
                  <a:cubicBezTo>
                    <a:pt x="785283" y="292100"/>
                    <a:pt x="782363" y="285964"/>
                    <a:pt x="781050" y="279400"/>
                  </a:cubicBezTo>
                  <a:cubicBezTo>
                    <a:pt x="779992" y="274108"/>
                    <a:pt x="780108" y="268438"/>
                    <a:pt x="777875" y="263525"/>
                  </a:cubicBezTo>
                  <a:cubicBezTo>
                    <a:pt x="772202" y="251044"/>
                    <a:pt x="759611" y="237324"/>
                    <a:pt x="749300" y="228600"/>
                  </a:cubicBezTo>
                  <a:cubicBezTo>
                    <a:pt x="741221" y="221764"/>
                    <a:pt x="732030" y="216325"/>
                    <a:pt x="723900" y="209550"/>
                  </a:cubicBezTo>
                  <a:cubicBezTo>
                    <a:pt x="717550" y="204258"/>
                    <a:pt x="710943" y="199260"/>
                    <a:pt x="704850" y="193675"/>
                  </a:cubicBezTo>
                  <a:cubicBezTo>
                    <a:pt x="698230" y="187607"/>
                    <a:pt x="693272" y="179606"/>
                    <a:pt x="685800" y="174625"/>
                  </a:cubicBezTo>
                  <a:cubicBezTo>
                    <a:pt x="671872" y="165340"/>
                    <a:pt x="679328" y="170565"/>
                    <a:pt x="663575" y="158750"/>
                  </a:cubicBezTo>
                  <a:cubicBezTo>
                    <a:pt x="661458" y="154517"/>
                    <a:pt x="658887" y="150482"/>
                    <a:pt x="657225" y="146050"/>
                  </a:cubicBezTo>
                  <a:cubicBezTo>
                    <a:pt x="652772" y="134174"/>
                    <a:pt x="653044" y="119882"/>
                    <a:pt x="650875" y="107950"/>
                  </a:cubicBezTo>
                  <a:cubicBezTo>
                    <a:pt x="650276" y="104657"/>
                    <a:pt x="648581" y="101654"/>
                    <a:pt x="647700" y="98425"/>
                  </a:cubicBezTo>
                  <a:cubicBezTo>
                    <a:pt x="645404" y="90005"/>
                    <a:pt x="643467" y="81492"/>
                    <a:pt x="641350" y="73025"/>
                  </a:cubicBezTo>
                  <a:lnTo>
                    <a:pt x="638175" y="60325"/>
                  </a:lnTo>
                  <a:cubicBezTo>
                    <a:pt x="637117" y="56092"/>
                    <a:pt x="638086" y="50711"/>
                    <a:pt x="635000" y="47625"/>
                  </a:cubicBezTo>
                  <a:cubicBezTo>
                    <a:pt x="630767" y="43392"/>
                    <a:pt x="626242" y="39431"/>
                    <a:pt x="622300" y="34925"/>
                  </a:cubicBezTo>
                  <a:cubicBezTo>
                    <a:pt x="618815" y="30943"/>
                    <a:pt x="616757" y="25710"/>
                    <a:pt x="612775" y="22225"/>
                  </a:cubicBezTo>
                  <a:cubicBezTo>
                    <a:pt x="608131" y="18161"/>
                    <a:pt x="602106" y="16013"/>
                    <a:pt x="596900" y="12700"/>
                  </a:cubicBezTo>
                  <a:cubicBezTo>
                    <a:pt x="590461" y="8603"/>
                    <a:pt x="577850" y="0"/>
                    <a:pt x="577850" y="0"/>
                  </a:cubicBezTo>
                  <a:cubicBezTo>
                    <a:pt x="539750" y="1058"/>
                    <a:pt x="501568" y="459"/>
                    <a:pt x="463550" y="3175"/>
                  </a:cubicBezTo>
                  <a:cubicBezTo>
                    <a:pt x="456874" y="3652"/>
                    <a:pt x="450069" y="5812"/>
                    <a:pt x="444500" y="9525"/>
                  </a:cubicBezTo>
                  <a:lnTo>
                    <a:pt x="425450" y="22225"/>
                  </a:lnTo>
                  <a:cubicBezTo>
                    <a:pt x="422275" y="24342"/>
                    <a:pt x="419545" y="27368"/>
                    <a:pt x="415925" y="28575"/>
                  </a:cubicBezTo>
                  <a:cubicBezTo>
                    <a:pt x="382496" y="39718"/>
                    <a:pt x="411527" y="31425"/>
                    <a:pt x="371475" y="38100"/>
                  </a:cubicBezTo>
                  <a:cubicBezTo>
                    <a:pt x="367171" y="38817"/>
                    <a:pt x="368829" y="55033"/>
                    <a:pt x="358775" y="57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2" name="Freeform 30"/>
            <p:cNvSpPr>
              <a:spLocks noEditPoints="1"/>
            </p:cNvSpPr>
            <p:nvPr/>
          </p:nvSpPr>
          <p:spPr bwMode="auto">
            <a:xfrm>
              <a:off x="7410926" y="2235790"/>
              <a:ext cx="1413758" cy="1534619"/>
            </a:xfrm>
            <a:custGeom>
              <a:avLst/>
              <a:gdLst>
                <a:gd name="T0" fmla="*/ 840 w 1175"/>
                <a:gd name="T1" fmla="*/ 932 h 1276"/>
                <a:gd name="T2" fmla="*/ 752 w 1175"/>
                <a:gd name="T3" fmla="*/ 820 h 1276"/>
                <a:gd name="T4" fmla="*/ 850 w 1175"/>
                <a:gd name="T5" fmla="*/ 695 h 1276"/>
                <a:gd name="T6" fmla="*/ 895 w 1175"/>
                <a:gd name="T7" fmla="*/ 662 h 1276"/>
                <a:gd name="T8" fmla="*/ 928 w 1175"/>
                <a:gd name="T9" fmla="*/ 591 h 1276"/>
                <a:gd name="T10" fmla="*/ 930 w 1175"/>
                <a:gd name="T11" fmla="*/ 510 h 1276"/>
                <a:gd name="T12" fmla="*/ 912 w 1175"/>
                <a:gd name="T13" fmla="*/ 457 h 1276"/>
                <a:gd name="T14" fmla="*/ 913 w 1175"/>
                <a:gd name="T15" fmla="*/ 431 h 1276"/>
                <a:gd name="T16" fmla="*/ 857 w 1175"/>
                <a:gd name="T17" fmla="*/ 291 h 1276"/>
                <a:gd name="T18" fmla="*/ 689 w 1175"/>
                <a:gd name="T19" fmla="*/ 137 h 1276"/>
                <a:gd name="T20" fmla="*/ 668 w 1175"/>
                <a:gd name="T21" fmla="*/ 17 h 1276"/>
                <a:gd name="T22" fmla="*/ 636 w 1175"/>
                <a:gd name="T23" fmla="*/ 103 h 1276"/>
                <a:gd name="T24" fmla="*/ 578 w 1175"/>
                <a:gd name="T25" fmla="*/ 0 h 1276"/>
                <a:gd name="T26" fmla="*/ 468 w 1175"/>
                <a:gd name="T27" fmla="*/ 141 h 1276"/>
                <a:gd name="T28" fmla="*/ 463 w 1175"/>
                <a:gd name="T29" fmla="*/ 149 h 1276"/>
                <a:gd name="T30" fmla="*/ 396 w 1175"/>
                <a:gd name="T31" fmla="*/ 201 h 1276"/>
                <a:gd name="T32" fmla="*/ 262 w 1175"/>
                <a:gd name="T33" fmla="*/ 431 h 1276"/>
                <a:gd name="T34" fmla="*/ 263 w 1175"/>
                <a:gd name="T35" fmla="*/ 457 h 1276"/>
                <a:gd name="T36" fmla="*/ 245 w 1175"/>
                <a:gd name="T37" fmla="*/ 510 h 1276"/>
                <a:gd name="T38" fmla="*/ 247 w 1175"/>
                <a:gd name="T39" fmla="*/ 591 h 1276"/>
                <a:gd name="T40" fmla="*/ 279 w 1175"/>
                <a:gd name="T41" fmla="*/ 662 h 1276"/>
                <a:gd name="T42" fmla="*/ 325 w 1175"/>
                <a:gd name="T43" fmla="*/ 695 h 1276"/>
                <a:gd name="T44" fmla="*/ 423 w 1175"/>
                <a:gd name="T45" fmla="*/ 820 h 1276"/>
                <a:gd name="T46" fmla="*/ 335 w 1175"/>
                <a:gd name="T47" fmla="*/ 932 h 1276"/>
                <a:gd name="T48" fmla="*/ 4 w 1175"/>
                <a:gd name="T49" fmla="*/ 1166 h 1276"/>
                <a:gd name="T50" fmla="*/ 43 w 1175"/>
                <a:gd name="T51" fmla="*/ 1276 h 1276"/>
                <a:gd name="T52" fmla="*/ 1131 w 1175"/>
                <a:gd name="T53" fmla="*/ 1276 h 1276"/>
                <a:gd name="T54" fmla="*/ 1170 w 1175"/>
                <a:gd name="T55" fmla="*/ 1166 h 1276"/>
                <a:gd name="T56" fmla="*/ 840 w 1175"/>
                <a:gd name="T57" fmla="*/ 932 h 1276"/>
                <a:gd name="T58" fmla="*/ 343 w 1175"/>
                <a:gd name="T59" fmla="*/ 674 h 1276"/>
                <a:gd name="T60" fmla="*/ 284 w 1175"/>
                <a:gd name="T61" fmla="*/ 470 h 1276"/>
                <a:gd name="T62" fmla="*/ 285 w 1175"/>
                <a:gd name="T63" fmla="*/ 468 h 1276"/>
                <a:gd name="T64" fmla="*/ 286 w 1175"/>
                <a:gd name="T65" fmla="*/ 467 h 1276"/>
                <a:gd name="T66" fmla="*/ 294 w 1175"/>
                <a:gd name="T67" fmla="*/ 457 h 1276"/>
                <a:gd name="T68" fmla="*/ 310 w 1175"/>
                <a:gd name="T69" fmla="*/ 449 h 1276"/>
                <a:gd name="T70" fmla="*/ 344 w 1175"/>
                <a:gd name="T71" fmla="*/ 490 h 1276"/>
                <a:gd name="T72" fmla="*/ 361 w 1175"/>
                <a:gd name="T73" fmla="*/ 475 h 1276"/>
                <a:gd name="T74" fmla="*/ 391 w 1175"/>
                <a:gd name="T75" fmla="*/ 330 h 1276"/>
                <a:gd name="T76" fmla="*/ 491 w 1175"/>
                <a:gd name="T77" fmla="*/ 303 h 1276"/>
                <a:gd name="T78" fmla="*/ 594 w 1175"/>
                <a:gd name="T79" fmla="*/ 315 h 1276"/>
                <a:gd name="T80" fmla="*/ 697 w 1175"/>
                <a:gd name="T81" fmla="*/ 303 h 1276"/>
                <a:gd name="T82" fmla="*/ 785 w 1175"/>
                <a:gd name="T83" fmla="*/ 331 h 1276"/>
                <a:gd name="T84" fmla="*/ 786 w 1175"/>
                <a:gd name="T85" fmla="*/ 332 h 1276"/>
                <a:gd name="T86" fmla="*/ 815 w 1175"/>
                <a:gd name="T87" fmla="*/ 475 h 1276"/>
                <a:gd name="T88" fmla="*/ 831 w 1175"/>
                <a:gd name="T89" fmla="*/ 490 h 1276"/>
                <a:gd name="T90" fmla="*/ 865 w 1175"/>
                <a:gd name="T91" fmla="*/ 449 h 1276"/>
                <a:gd name="T92" fmla="*/ 880 w 1175"/>
                <a:gd name="T93" fmla="*/ 455 h 1276"/>
                <a:gd name="T94" fmla="*/ 832 w 1175"/>
                <a:gd name="T95" fmla="*/ 674 h 1276"/>
                <a:gd name="T96" fmla="*/ 587 w 1175"/>
                <a:gd name="T97" fmla="*/ 851 h 1276"/>
                <a:gd name="T98" fmla="*/ 343 w 1175"/>
                <a:gd name="T99" fmla="*/ 674 h 1276"/>
                <a:gd name="T100" fmla="*/ 589 w 1175"/>
                <a:gd name="T101" fmla="*/ 1200 h 1276"/>
                <a:gd name="T102" fmla="*/ 366 w 1175"/>
                <a:gd name="T103" fmla="*/ 963 h 1276"/>
                <a:gd name="T104" fmla="*/ 461 w 1175"/>
                <a:gd name="T105" fmla="*/ 845 h 1276"/>
                <a:gd name="T106" fmla="*/ 587 w 1175"/>
                <a:gd name="T107" fmla="*/ 877 h 1276"/>
                <a:gd name="T108" fmla="*/ 717 w 1175"/>
                <a:gd name="T109" fmla="*/ 843 h 1276"/>
                <a:gd name="T110" fmla="*/ 812 w 1175"/>
                <a:gd name="T111" fmla="*/ 963 h 1276"/>
                <a:gd name="T112" fmla="*/ 589 w 1175"/>
                <a:gd name="T113" fmla="*/ 120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5" h="1276">
                  <a:moveTo>
                    <a:pt x="840" y="932"/>
                  </a:moveTo>
                  <a:cubicBezTo>
                    <a:pt x="779" y="908"/>
                    <a:pt x="757" y="868"/>
                    <a:pt x="752" y="820"/>
                  </a:cubicBezTo>
                  <a:cubicBezTo>
                    <a:pt x="793" y="788"/>
                    <a:pt x="826" y="745"/>
                    <a:pt x="850" y="695"/>
                  </a:cubicBezTo>
                  <a:cubicBezTo>
                    <a:pt x="868" y="689"/>
                    <a:pt x="883" y="677"/>
                    <a:pt x="895" y="662"/>
                  </a:cubicBezTo>
                  <a:cubicBezTo>
                    <a:pt x="911" y="643"/>
                    <a:pt x="922" y="618"/>
                    <a:pt x="928" y="591"/>
                  </a:cubicBezTo>
                  <a:cubicBezTo>
                    <a:pt x="933" y="565"/>
                    <a:pt x="934" y="536"/>
                    <a:pt x="930" y="510"/>
                  </a:cubicBezTo>
                  <a:cubicBezTo>
                    <a:pt x="927" y="491"/>
                    <a:pt x="921" y="473"/>
                    <a:pt x="912" y="457"/>
                  </a:cubicBezTo>
                  <a:cubicBezTo>
                    <a:pt x="914" y="450"/>
                    <a:pt x="914" y="442"/>
                    <a:pt x="913" y="431"/>
                  </a:cubicBezTo>
                  <a:cubicBezTo>
                    <a:pt x="908" y="388"/>
                    <a:pt x="887" y="337"/>
                    <a:pt x="857" y="291"/>
                  </a:cubicBezTo>
                  <a:cubicBezTo>
                    <a:pt x="837" y="223"/>
                    <a:pt x="776" y="164"/>
                    <a:pt x="689" y="137"/>
                  </a:cubicBezTo>
                  <a:cubicBezTo>
                    <a:pt x="714" y="86"/>
                    <a:pt x="692" y="26"/>
                    <a:pt x="668" y="17"/>
                  </a:cubicBezTo>
                  <a:cubicBezTo>
                    <a:pt x="671" y="61"/>
                    <a:pt x="658" y="87"/>
                    <a:pt x="636" y="103"/>
                  </a:cubicBezTo>
                  <a:cubicBezTo>
                    <a:pt x="643" y="49"/>
                    <a:pt x="607" y="3"/>
                    <a:pt x="578" y="0"/>
                  </a:cubicBezTo>
                  <a:cubicBezTo>
                    <a:pt x="603" y="66"/>
                    <a:pt x="527" y="121"/>
                    <a:pt x="468" y="141"/>
                  </a:cubicBezTo>
                  <a:cubicBezTo>
                    <a:pt x="466" y="144"/>
                    <a:pt x="465" y="146"/>
                    <a:pt x="463" y="149"/>
                  </a:cubicBezTo>
                  <a:cubicBezTo>
                    <a:pt x="436" y="162"/>
                    <a:pt x="413" y="180"/>
                    <a:pt x="396" y="201"/>
                  </a:cubicBezTo>
                  <a:cubicBezTo>
                    <a:pt x="325" y="260"/>
                    <a:pt x="271" y="356"/>
                    <a:pt x="262" y="431"/>
                  </a:cubicBezTo>
                  <a:cubicBezTo>
                    <a:pt x="260" y="441"/>
                    <a:pt x="261" y="450"/>
                    <a:pt x="263" y="457"/>
                  </a:cubicBezTo>
                  <a:cubicBezTo>
                    <a:pt x="254" y="473"/>
                    <a:pt x="248" y="491"/>
                    <a:pt x="245" y="510"/>
                  </a:cubicBezTo>
                  <a:cubicBezTo>
                    <a:pt x="240" y="536"/>
                    <a:pt x="241" y="565"/>
                    <a:pt x="247" y="591"/>
                  </a:cubicBezTo>
                  <a:cubicBezTo>
                    <a:pt x="253" y="618"/>
                    <a:pt x="264" y="643"/>
                    <a:pt x="279" y="662"/>
                  </a:cubicBezTo>
                  <a:cubicBezTo>
                    <a:pt x="292" y="677"/>
                    <a:pt x="307" y="689"/>
                    <a:pt x="325" y="695"/>
                  </a:cubicBezTo>
                  <a:cubicBezTo>
                    <a:pt x="349" y="745"/>
                    <a:pt x="382" y="788"/>
                    <a:pt x="423" y="820"/>
                  </a:cubicBezTo>
                  <a:cubicBezTo>
                    <a:pt x="418" y="868"/>
                    <a:pt x="396" y="908"/>
                    <a:pt x="335" y="932"/>
                  </a:cubicBezTo>
                  <a:cubicBezTo>
                    <a:pt x="195" y="987"/>
                    <a:pt x="0" y="1002"/>
                    <a:pt x="4" y="1166"/>
                  </a:cubicBezTo>
                  <a:cubicBezTo>
                    <a:pt x="5" y="1201"/>
                    <a:pt x="20" y="1239"/>
                    <a:pt x="43" y="1276"/>
                  </a:cubicBezTo>
                  <a:cubicBezTo>
                    <a:pt x="1131" y="1276"/>
                    <a:pt x="1131" y="1276"/>
                    <a:pt x="1131" y="1276"/>
                  </a:cubicBezTo>
                  <a:cubicBezTo>
                    <a:pt x="1154" y="1239"/>
                    <a:pt x="1169" y="1201"/>
                    <a:pt x="1170" y="1166"/>
                  </a:cubicBezTo>
                  <a:cubicBezTo>
                    <a:pt x="1175" y="1002"/>
                    <a:pt x="979" y="987"/>
                    <a:pt x="840" y="932"/>
                  </a:cubicBezTo>
                  <a:close/>
                  <a:moveTo>
                    <a:pt x="343" y="674"/>
                  </a:moveTo>
                  <a:cubicBezTo>
                    <a:pt x="273" y="662"/>
                    <a:pt x="247" y="537"/>
                    <a:pt x="284" y="470"/>
                  </a:cubicBezTo>
                  <a:cubicBezTo>
                    <a:pt x="285" y="469"/>
                    <a:pt x="285" y="469"/>
                    <a:pt x="285" y="468"/>
                  </a:cubicBezTo>
                  <a:cubicBezTo>
                    <a:pt x="286" y="468"/>
                    <a:pt x="286" y="468"/>
                    <a:pt x="286" y="467"/>
                  </a:cubicBezTo>
                  <a:cubicBezTo>
                    <a:pt x="288" y="464"/>
                    <a:pt x="290" y="460"/>
                    <a:pt x="294" y="457"/>
                  </a:cubicBezTo>
                  <a:cubicBezTo>
                    <a:pt x="298" y="453"/>
                    <a:pt x="303" y="449"/>
                    <a:pt x="310" y="449"/>
                  </a:cubicBezTo>
                  <a:cubicBezTo>
                    <a:pt x="326" y="449"/>
                    <a:pt x="337" y="470"/>
                    <a:pt x="344" y="490"/>
                  </a:cubicBezTo>
                  <a:cubicBezTo>
                    <a:pt x="357" y="529"/>
                    <a:pt x="364" y="548"/>
                    <a:pt x="361" y="475"/>
                  </a:cubicBezTo>
                  <a:cubicBezTo>
                    <a:pt x="359" y="428"/>
                    <a:pt x="370" y="377"/>
                    <a:pt x="391" y="330"/>
                  </a:cubicBezTo>
                  <a:cubicBezTo>
                    <a:pt x="411" y="301"/>
                    <a:pt x="433" y="288"/>
                    <a:pt x="491" y="303"/>
                  </a:cubicBezTo>
                  <a:cubicBezTo>
                    <a:pt x="520" y="310"/>
                    <a:pt x="555" y="315"/>
                    <a:pt x="594" y="315"/>
                  </a:cubicBezTo>
                  <a:cubicBezTo>
                    <a:pt x="632" y="315"/>
                    <a:pt x="668" y="310"/>
                    <a:pt x="697" y="303"/>
                  </a:cubicBezTo>
                  <a:cubicBezTo>
                    <a:pt x="750" y="289"/>
                    <a:pt x="763" y="302"/>
                    <a:pt x="785" y="331"/>
                  </a:cubicBezTo>
                  <a:cubicBezTo>
                    <a:pt x="785" y="331"/>
                    <a:pt x="785" y="332"/>
                    <a:pt x="786" y="332"/>
                  </a:cubicBezTo>
                  <a:cubicBezTo>
                    <a:pt x="806" y="378"/>
                    <a:pt x="817" y="428"/>
                    <a:pt x="815" y="475"/>
                  </a:cubicBezTo>
                  <a:cubicBezTo>
                    <a:pt x="812" y="548"/>
                    <a:pt x="818" y="529"/>
                    <a:pt x="831" y="490"/>
                  </a:cubicBezTo>
                  <a:cubicBezTo>
                    <a:pt x="838" y="470"/>
                    <a:pt x="849" y="449"/>
                    <a:pt x="865" y="449"/>
                  </a:cubicBezTo>
                  <a:cubicBezTo>
                    <a:pt x="871" y="449"/>
                    <a:pt x="876" y="452"/>
                    <a:pt x="880" y="455"/>
                  </a:cubicBezTo>
                  <a:cubicBezTo>
                    <a:pt x="932" y="516"/>
                    <a:pt x="907" y="661"/>
                    <a:pt x="832" y="674"/>
                  </a:cubicBezTo>
                  <a:cubicBezTo>
                    <a:pt x="786" y="775"/>
                    <a:pt x="702" y="851"/>
                    <a:pt x="587" y="851"/>
                  </a:cubicBezTo>
                  <a:cubicBezTo>
                    <a:pt x="472" y="851"/>
                    <a:pt x="389" y="775"/>
                    <a:pt x="343" y="674"/>
                  </a:cubicBezTo>
                  <a:close/>
                  <a:moveTo>
                    <a:pt x="589" y="1200"/>
                  </a:moveTo>
                  <a:cubicBezTo>
                    <a:pt x="496" y="1163"/>
                    <a:pt x="382" y="1099"/>
                    <a:pt x="366" y="963"/>
                  </a:cubicBezTo>
                  <a:cubicBezTo>
                    <a:pt x="416" y="946"/>
                    <a:pt x="445" y="899"/>
                    <a:pt x="461" y="845"/>
                  </a:cubicBezTo>
                  <a:cubicBezTo>
                    <a:pt x="498" y="865"/>
                    <a:pt x="540" y="877"/>
                    <a:pt x="587" y="877"/>
                  </a:cubicBezTo>
                  <a:cubicBezTo>
                    <a:pt x="635" y="877"/>
                    <a:pt x="679" y="865"/>
                    <a:pt x="717" y="843"/>
                  </a:cubicBezTo>
                  <a:cubicBezTo>
                    <a:pt x="732" y="898"/>
                    <a:pt x="761" y="945"/>
                    <a:pt x="812" y="963"/>
                  </a:cubicBezTo>
                  <a:cubicBezTo>
                    <a:pt x="797" y="1099"/>
                    <a:pt x="682" y="1163"/>
                    <a:pt x="589" y="1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44444">
                  <a:alpha val="5882"/>
                </a:srgbClr>
              </a:clrFrom>
              <a:clrTo>
                <a:srgbClr val="44444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21" y="2245957"/>
            <a:ext cx="642907" cy="642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Content Placeholder 2"/>
          <p:cNvSpPr txBox="1">
            <a:spLocks/>
          </p:cNvSpPr>
          <p:nvPr/>
        </p:nvSpPr>
        <p:spPr>
          <a:xfrm>
            <a:off x="7995567" y="1165591"/>
            <a:ext cx="4008850" cy="4899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>
                <a:solidFill>
                  <a:srgbClr val="2E3641"/>
                </a:solidFill>
              </a:rPr>
              <a:t>Svi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koji</a:t>
            </a:r>
            <a:r>
              <a:rPr lang="en-US" sz="4400" dirty="0" smtClean="0">
                <a:solidFill>
                  <a:srgbClr val="2E3641"/>
                </a:solidFill>
              </a:rPr>
              <a:t> se </a:t>
            </a:r>
            <a:r>
              <a:rPr lang="en-US" sz="4400" dirty="0" err="1" smtClean="0">
                <a:solidFill>
                  <a:srgbClr val="2E3641"/>
                </a:solidFill>
              </a:rPr>
              <a:t>registruju</a:t>
            </a:r>
            <a:r>
              <a:rPr lang="en-US" sz="4400" dirty="0" smtClean="0">
                <a:solidFill>
                  <a:srgbClr val="2E3641"/>
                </a:solidFill>
              </a:rPr>
              <a:t> u </a:t>
            </a:r>
            <a:r>
              <a:rPr lang="en-US" sz="4400" dirty="0" err="1" smtClean="0">
                <a:solidFill>
                  <a:srgbClr val="2E3641"/>
                </a:solidFill>
              </a:rPr>
              <a:t>godini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uvođenja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novog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sistema</a:t>
            </a:r>
            <a:r>
              <a:rPr lang="en-US" sz="4400" dirty="0" smtClean="0">
                <a:solidFill>
                  <a:srgbClr val="2E3641"/>
                </a:solidFill>
              </a:rPr>
              <a:t>, </a:t>
            </a:r>
            <a:r>
              <a:rPr lang="en-US" sz="4400" dirty="0" err="1" smtClean="0">
                <a:solidFill>
                  <a:srgbClr val="2E3641"/>
                </a:solidFill>
              </a:rPr>
              <a:t>druga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godina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takođe</a:t>
            </a:r>
            <a:r>
              <a:rPr lang="en-US" sz="4400" dirty="0" smtClean="0">
                <a:solidFill>
                  <a:srgbClr val="2E3641"/>
                </a:solidFill>
              </a:rPr>
              <a:t> </a:t>
            </a:r>
            <a:r>
              <a:rPr lang="en-US" sz="4400" dirty="0" err="1" smtClean="0">
                <a:solidFill>
                  <a:srgbClr val="2E3641"/>
                </a:solidFill>
              </a:rPr>
              <a:t>besplatno</a:t>
            </a:r>
            <a:endParaRPr lang="x-none" sz="4400" dirty="0" smtClean="0">
              <a:solidFill>
                <a:srgbClr val="2E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4054" y="-67806"/>
            <a:ext cx="762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</a:rPr>
              <a:t>RADNO TELO</a:t>
            </a:r>
            <a:endParaRPr lang="en-US" sz="4000" b="1" spc="3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30" y="1308759"/>
            <a:ext cx="4515096" cy="1768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6" y="1328576"/>
            <a:ext cx="4756331" cy="167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22" y="4038550"/>
            <a:ext cx="4543404" cy="205253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359742" y="4038550"/>
            <a:ext cx="2077124" cy="1938650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863116" y="3460257"/>
            <a:ext cx="1596678" cy="507218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82781" y="3264863"/>
            <a:ext cx="1577013" cy="773687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905709" y="3460257"/>
            <a:ext cx="1" cy="507218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647994" y="4492537"/>
            <a:ext cx="1897699" cy="53749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4417201" y="3144700"/>
            <a:ext cx="139855" cy="773687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69850" y="2705180"/>
            <a:ext cx="860904" cy="211392"/>
          </a:xfrm>
          <a:prstGeom prst="line">
            <a:avLst/>
          </a:prstGeom>
          <a:ln w="82550">
            <a:solidFill>
              <a:srgbClr val="2E3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8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30046" y="990355"/>
            <a:ext cx="2906732" cy="2906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" y="-14924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solidFill>
                  <a:schemeClr val="bg1"/>
                </a:solidFill>
                <a:latin typeface="+mj-lt"/>
              </a:rPr>
              <a:t>CILJ</a:t>
            </a:r>
            <a:endParaRPr lang="en-US" sz="1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9001665" y="1302482"/>
            <a:ext cx="2148459" cy="2156051"/>
          </a:xfrm>
          <a:custGeom>
            <a:avLst/>
            <a:gdLst>
              <a:gd name="connsiteX0" fmla="*/ 405475 w 898525"/>
              <a:gd name="connsiteY0" fmla="*/ 296862 h 901700"/>
              <a:gd name="connsiteX1" fmla="*/ 423671 w 898525"/>
              <a:gd name="connsiteY1" fmla="*/ 297916 h 901700"/>
              <a:gd name="connsiteX2" fmla="*/ 440812 w 898525"/>
              <a:gd name="connsiteY2" fmla="*/ 300288 h 901700"/>
              <a:gd name="connsiteX3" fmla="*/ 457689 w 898525"/>
              <a:gd name="connsiteY3" fmla="*/ 303977 h 901700"/>
              <a:gd name="connsiteX4" fmla="*/ 474039 w 898525"/>
              <a:gd name="connsiteY4" fmla="*/ 309248 h 901700"/>
              <a:gd name="connsiteX5" fmla="*/ 489598 w 898525"/>
              <a:gd name="connsiteY5" fmla="*/ 315836 h 901700"/>
              <a:gd name="connsiteX6" fmla="*/ 488015 w 898525"/>
              <a:gd name="connsiteY6" fmla="*/ 317418 h 901700"/>
              <a:gd name="connsiteX7" fmla="*/ 413386 w 898525"/>
              <a:gd name="connsiteY7" fmla="*/ 391998 h 901700"/>
              <a:gd name="connsiteX8" fmla="*/ 405475 w 898525"/>
              <a:gd name="connsiteY8" fmla="*/ 391734 h 901700"/>
              <a:gd name="connsiteX9" fmla="*/ 392553 w 898525"/>
              <a:gd name="connsiteY9" fmla="*/ 392525 h 901700"/>
              <a:gd name="connsiteX10" fmla="*/ 379895 w 898525"/>
              <a:gd name="connsiteY10" fmla="*/ 395160 h 901700"/>
              <a:gd name="connsiteX11" fmla="*/ 367764 w 898525"/>
              <a:gd name="connsiteY11" fmla="*/ 398850 h 901700"/>
              <a:gd name="connsiteX12" fmla="*/ 356425 w 898525"/>
              <a:gd name="connsiteY12" fmla="*/ 404120 h 901700"/>
              <a:gd name="connsiteX13" fmla="*/ 345876 w 898525"/>
              <a:gd name="connsiteY13" fmla="*/ 410445 h 901700"/>
              <a:gd name="connsiteX14" fmla="*/ 336119 w 898525"/>
              <a:gd name="connsiteY14" fmla="*/ 418088 h 901700"/>
              <a:gd name="connsiteX15" fmla="*/ 327417 w 898525"/>
              <a:gd name="connsiteY15" fmla="*/ 426784 h 901700"/>
              <a:gd name="connsiteX16" fmla="*/ 319769 w 898525"/>
              <a:gd name="connsiteY16" fmla="*/ 436535 h 901700"/>
              <a:gd name="connsiteX17" fmla="*/ 313177 w 898525"/>
              <a:gd name="connsiteY17" fmla="*/ 447076 h 901700"/>
              <a:gd name="connsiteX18" fmla="*/ 307903 w 898525"/>
              <a:gd name="connsiteY18" fmla="*/ 458408 h 901700"/>
              <a:gd name="connsiteX19" fmla="*/ 304211 w 898525"/>
              <a:gd name="connsiteY19" fmla="*/ 470531 h 901700"/>
              <a:gd name="connsiteX20" fmla="*/ 302101 w 898525"/>
              <a:gd name="connsiteY20" fmla="*/ 482917 h 901700"/>
              <a:gd name="connsiteX21" fmla="*/ 301310 w 898525"/>
              <a:gd name="connsiteY21" fmla="*/ 496094 h 901700"/>
              <a:gd name="connsiteX22" fmla="*/ 302101 w 898525"/>
              <a:gd name="connsiteY22" fmla="*/ 509270 h 901700"/>
              <a:gd name="connsiteX23" fmla="*/ 304211 w 898525"/>
              <a:gd name="connsiteY23" fmla="*/ 521656 h 901700"/>
              <a:gd name="connsiteX24" fmla="*/ 307903 w 898525"/>
              <a:gd name="connsiteY24" fmla="*/ 534042 h 901700"/>
              <a:gd name="connsiteX25" fmla="*/ 313177 w 898525"/>
              <a:gd name="connsiteY25" fmla="*/ 545374 h 901700"/>
              <a:gd name="connsiteX26" fmla="*/ 319769 w 898525"/>
              <a:gd name="connsiteY26" fmla="*/ 555916 h 901700"/>
              <a:gd name="connsiteX27" fmla="*/ 327417 w 898525"/>
              <a:gd name="connsiteY27" fmla="*/ 565403 h 901700"/>
              <a:gd name="connsiteX28" fmla="*/ 336119 w 898525"/>
              <a:gd name="connsiteY28" fmla="*/ 574100 h 901700"/>
              <a:gd name="connsiteX29" fmla="*/ 345613 w 898525"/>
              <a:gd name="connsiteY29" fmla="*/ 581742 h 901700"/>
              <a:gd name="connsiteX30" fmla="*/ 356425 w 898525"/>
              <a:gd name="connsiteY30" fmla="*/ 588330 h 901700"/>
              <a:gd name="connsiteX31" fmla="*/ 367501 w 898525"/>
              <a:gd name="connsiteY31" fmla="*/ 593601 h 901700"/>
              <a:gd name="connsiteX32" fmla="*/ 379895 w 898525"/>
              <a:gd name="connsiteY32" fmla="*/ 597291 h 901700"/>
              <a:gd name="connsiteX33" fmla="*/ 392553 w 898525"/>
              <a:gd name="connsiteY33" fmla="*/ 599926 h 901700"/>
              <a:gd name="connsiteX34" fmla="*/ 405475 w 898525"/>
              <a:gd name="connsiteY34" fmla="*/ 600716 h 901700"/>
              <a:gd name="connsiteX35" fmla="*/ 418660 w 898525"/>
              <a:gd name="connsiteY35" fmla="*/ 599926 h 901700"/>
              <a:gd name="connsiteX36" fmla="*/ 431318 w 898525"/>
              <a:gd name="connsiteY36" fmla="*/ 597291 h 901700"/>
              <a:gd name="connsiteX37" fmla="*/ 443185 w 898525"/>
              <a:gd name="connsiteY37" fmla="*/ 593601 h 901700"/>
              <a:gd name="connsiteX38" fmla="*/ 454788 w 898525"/>
              <a:gd name="connsiteY38" fmla="*/ 588330 h 901700"/>
              <a:gd name="connsiteX39" fmla="*/ 465073 w 898525"/>
              <a:gd name="connsiteY39" fmla="*/ 581742 h 901700"/>
              <a:gd name="connsiteX40" fmla="*/ 474830 w 898525"/>
              <a:gd name="connsiteY40" fmla="*/ 574100 h 901700"/>
              <a:gd name="connsiteX41" fmla="*/ 483796 w 898525"/>
              <a:gd name="connsiteY41" fmla="*/ 565403 h 901700"/>
              <a:gd name="connsiteX42" fmla="*/ 491444 w 898525"/>
              <a:gd name="connsiteY42" fmla="*/ 555916 h 901700"/>
              <a:gd name="connsiteX43" fmla="*/ 497773 w 898525"/>
              <a:gd name="connsiteY43" fmla="*/ 545374 h 901700"/>
              <a:gd name="connsiteX44" fmla="*/ 503047 w 898525"/>
              <a:gd name="connsiteY44" fmla="*/ 534042 h 901700"/>
              <a:gd name="connsiteX45" fmla="*/ 507003 w 898525"/>
              <a:gd name="connsiteY45" fmla="*/ 521656 h 901700"/>
              <a:gd name="connsiteX46" fmla="*/ 509112 w 898525"/>
              <a:gd name="connsiteY46" fmla="*/ 509270 h 901700"/>
              <a:gd name="connsiteX47" fmla="*/ 509903 w 898525"/>
              <a:gd name="connsiteY47" fmla="*/ 496094 h 901700"/>
              <a:gd name="connsiteX48" fmla="*/ 509640 w 898525"/>
              <a:gd name="connsiteY48" fmla="*/ 488188 h 901700"/>
              <a:gd name="connsiteX49" fmla="*/ 584533 w 898525"/>
              <a:gd name="connsiteY49" fmla="*/ 413608 h 901700"/>
              <a:gd name="connsiteX50" fmla="*/ 585851 w 898525"/>
              <a:gd name="connsiteY50" fmla="*/ 412026 h 901700"/>
              <a:gd name="connsiteX51" fmla="*/ 592444 w 898525"/>
              <a:gd name="connsiteY51" fmla="*/ 427838 h 901700"/>
              <a:gd name="connsiteX52" fmla="*/ 597982 w 898525"/>
              <a:gd name="connsiteY52" fmla="*/ 443914 h 901700"/>
              <a:gd name="connsiteX53" fmla="*/ 601410 w 898525"/>
              <a:gd name="connsiteY53" fmla="*/ 460780 h 901700"/>
              <a:gd name="connsiteX54" fmla="*/ 603783 w 898525"/>
              <a:gd name="connsiteY54" fmla="*/ 478437 h 901700"/>
              <a:gd name="connsiteX55" fmla="*/ 604838 w 898525"/>
              <a:gd name="connsiteY55" fmla="*/ 496094 h 901700"/>
              <a:gd name="connsiteX56" fmla="*/ 603783 w 898525"/>
              <a:gd name="connsiteY56" fmla="*/ 514277 h 901700"/>
              <a:gd name="connsiteX57" fmla="*/ 601410 w 898525"/>
              <a:gd name="connsiteY57" fmla="*/ 531934 h 901700"/>
              <a:gd name="connsiteX58" fmla="*/ 597718 w 898525"/>
              <a:gd name="connsiteY58" fmla="*/ 549064 h 901700"/>
              <a:gd name="connsiteX59" fmla="*/ 592180 w 898525"/>
              <a:gd name="connsiteY59" fmla="*/ 565666 h 901700"/>
              <a:gd name="connsiteX60" fmla="*/ 585588 w 898525"/>
              <a:gd name="connsiteY60" fmla="*/ 581479 h 901700"/>
              <a:gd name="connsiteX61" fmla="*/ 577413 w 898525"/>
              <a:gd name="connsiteY61" fmla="*/ 596500 h 901700"/>
              <a:gd name="connsiteX62" fmla="*/ 568447 w 898525"/>
              <a:gd name="connsiteY62" fmla="*/ 610994 h 901700"/>
              <a:gd name="connsiteX63" fmla="*/ 557898 w 898525"/>
              <a:gd name="connsiteY63" fmla="*/ 624435 h 901700"/>
              <a:gd name="connsiteX64" fmla="*/ 546295 w 898525"/>
              <a:gd name="connsiteY64" fmla="*/ 637084 h 901700"/>
              <a:gd name="connsiteX65" fmla="*/ 533901 w 898525"/>
              <a:gd name="connsiteY65" fmla="*/ 648416 h 901700"/>
              <a:gd name="connsiteX66" fmla="*/ 520188 w 898525"/>
              <a:gd name="connsiteY66" fmla="*/ 658957 h 901700"/>
              <a:gd name="connsiteX67" fmla="*/ 506211 w 898525"/>
              <a:gd name="connsiteY67" fmla="*/ 668181 h 901700"/>
              <a:gd name="connsiteX68" fmla="*/ 491180 w 898525"/>
              <a:gd name="connsiteY68" fmla="*/ 676087 h 901700"/>
              <a:gd name="connsiteX69" fmla="*/ 474830 w 898525"/>
              <a:gd name="connsiteY69" fmla="*/ 682939 h 901700"/>
              <a:gd name="connsiteX70" fmla="*/ 458480 w 898525"/>
              <a:gd name="connsiteY70" fmla="*/ 688210 h 901700"/>
              <a:gd name="connsiteX71" fmla="*/ 441339 w 898525"/>
              <a:gd name="connsiteY71" fmla="*/ 691899 h 901700"/>
              <a:gd name="connsiteX72" fmla="*/ 423671 w 898525"/>
              <a:gd name="connsiteY72" fmla="*/ 694271 h 901700"/>
              <a:gd name="connsiteX73" fmla="*/ 405475 w 898525"/>
              <a:gd name="connsiteY73" fmla="*/ 695325 h 901700"/>
              <a:gd name="connsiteX74" fmla="*/ 387542 w 898525"/>
              <a:gd name="connsiteY74" fmla="*/ 694271 h 901700"/>
              <a:gd name="connsiteX75" fmla="*/ 369874 w 898525"/>
              <a:gd name="connsiteY75" fmla="*/ 691899 h 901700"/>
              <a:gd name="connsiteX76" fmla="*/ 352469 w 898525"/>
              <a:gd name="connsiteY76" fmla="*/ 688210 h 901700"/>
              <a:gd name="connsiteX77" fmla="*/ 336119 w 898525"/>
              <a:gd name="connsiteY77" fmla="*/ 682675 h 901700"/>
              <a:gd name="connsiteX78" fmla="*/ 320297 w 898525"/>
              <a:gd name="connsiteY78" fmla="*/ 676087 h 901700"/>
              <a:gd name="connsiteX79" fmla="*/ 305002 w 898525"/>
              <a:gd name="connsiteY79" fmla="*/ 668181 h 901700"/>
              <a:gd name="connsiteX80" fmla="*/ 290761 w 898525"/>
              <a:gd name="connsiteY80" fmla="*/ 658957 h 901700"/>
              <a:gd name="connsiteX81" fmla="*/ 277312 w 898525"/>
              <a:gd name="connsiteY81" fmla="*/ 648416 h 901700"/>
              <a:gd name="connsiteX82" fmla="*/ 264918 w 898525"/>
              <a:gd name="connsiteY82" fmla="*/ 637084 h 901700"/>
              <a:gd name="connsiteX83" fmla="*/ 253315 w 898525"/>
              <a:gd name="connsiteY83" fmla="*/ 624435 h 901700"/>
              <a:gd name="connsiteX84" fmla="*/ 243030 w 898525"/>
              <a:gd name="connsiteY84" fmla="*/ 610731 h 901700"/>
              <a:gd name="connsiteX85" fmla="*/ 233801 w 898525"/>
              <a:gd name="connsiteY85" fmla="*/ 596500 h 901700"/>
              <a:gd name="connsiteX86" fmla="*/ 225889 w 898525"/>
              <a:gd name="connsiteY86" fmla="*/ 581479 h 901700"/>
              <a:gd name="connsiteX87" fmla="*/ 219033 w 898525"/>
              <a:gd name="connsiteY87" fmla="*/ 565403 h 901700"/>
              <a:gd name="connsiteX88" fmla="*/ 213495 w 898525"/>
              <a:gd name="connsiteY88" fmla="*/ 549064 h 901700"/>
              <a:gd name="connsiteX89" fmla="*/ 209539 w 898525"/>
              <a:gd name="connsiteY89" fmla="*/ 531934 h 901700"/>
              <a:gd name="connsiteX90" fmla="*/ 207166 w 898525"/>
              <a:gd name="connsiteY90" fmla="*/ 514014 h 901700"/>
              <a:gd name="connsiteX91" fmla="*/ 206375 w 898525"/>
              <a:gd name="connsiteY91" fmla="*/ 496094 h 901700"/>
              <a:gd name="connsiteX92" fmla="*/ 207166 w 898525"/>
              <a:gd name="connsiteY92" fmla="*/ 478173 h 901700"/>
              <a:gd name="connsiteX93" fmla="*/ 209539 w 898525"/>
              <a:gd name="connsiteY93" fmla="*/ 460253 h 901700"/>
              <a:gd name="connsiteX94" fmla="*/ 213495 w 898525"/>
              <a:gd name="connsiteY94" fmla="*/ 443123 h 901700"/>
              <a:gd name="connsiteX95" fmla="*/ 219033 w 898525"/>
              <a:gd name="connsiteY95" fmla="*/ 426784 h 901700"/>
              <a:gd name="connsiteX96" fmla="*/ 225889 w 898525"/>
              <a:gd name="connsiteY96" fmla="*/ 410972 h 901700"/>
              <a:gd name="connsiteX97" fmla="*/ 233801 w 898525"/>
              <a:gd name="connsiteY97" fmla="*/ 395687 h 901700"/>
              <a:gd name="connsiteX98" fmla="*/ 243030 w 898525"/>
              <a:gd name="connsiteY98" fmla="*/ 381456 h 901700"/>
              <a:gd name="connsiteX99" fmla="*/ 253315 w 898525"/>
              <a:gd name="connsiteY99" fmla="*/ 367753 h 901700"/>
              <a:gd name="connsiteX100" fmla="*/ 264918 w 898525"/>
              <a:gd name="connsiteY100" fmla="*/ 355367 h 901700"/>
              <a:gd name="connsiteX101" fmla="*/ 277312 w 898525"/>
              <a:gd name="connsiteY101" fmla="*/ 344035 h 901700"/>
              <a:gd name="connsiteX102" fmla="*/ 290761 w 898525"/>
              <a:gd name="connsiteY102" fmla="*/ 333493 h 901700"/>
              <a:gd name="connsiteX103" fmla="*/ 305002 w 898525"/>
              <a:gd name="connsiteY103" fmla="*/ 324270 h 901700"/>
              <a:gd name="connsiteX104" fmla="*/ 320297 w 898525"/>
              <a:gd name="connsiteY104" fmla="*/ 316100 h 901700"/>
              <a:gd name="connsiteX105" fmla="*/ 336119 w 898525"/>
              <a:gd name="connsiteY105" fmla="*/ 309512 h 901700"/>
              <a:gd name="connsiteX106" fmla="*/ 352469 w 898525"/>
              <a:gd name="connsiteY106" fmla="*/ 303977 h 901700"/>
              <a:gd name="connsiteX107" fmla="*/ 369874 w 898525"/>
              <a:gd name="connsiteY107" fmla="*/ 300288 h 901700"/>
              <a:gd name="connsiteX108" fmla="*/ 387542 w 898525"/>
              <a:gd name="connsiteY108" fmla="*/ 297916 h 901700"/>
              <a:gd name="connsiteX109" fmla="*/ 405474 w 898525"/>
              <a:gd name="connsiteY109" fmla="*/ 90487 h 901700"/>
              <a:gd name="connsiteX110" fmla="*/ 430602 w 898525"/>
              <a:gd name="connsiteY110" fmla="*/ 91280 h 901700"/>
              <a:gd name="connsiteX111" fmla="*/ 455200 w 898525"/>
              <a:gd name="connsiteY111" fmla="*/ 93659 h 901700"/>
              <a:gd name="connsiteX112" fmla="*/ 479269 w 898525"/>
              <a:gd name="connsiteY112" fmla="*/ 97095 h 901700"/>
              <a:gd name="connsiteX113" fmla="*/ 502809 w 898525"/>
              <a:gd name="connsiteY113" fmla="*/ 102382 h 901700"/>
              <a:gd name="connsiteX114" fmla="*/ 526085 w 898525"/>
              <a:gd name="connsiteY114" fmla="*/ 108990 h 901700"/>
              <a:gd name="connsiteX115" fmla="*/ 548567 w 898525"/>
              <a:gd name="connsiteY115" fmla="*/ 116655 h 901700"/>
              <a:gd name="connsiteX116" fmla="*/ 570521 w 898525"/>
              <a:gd name="connsiteY116" fmla="*/ 125642 h 901700"/>
              <a:gd name="connsiteX117" fmla="*/ 591945 w 898525"/>
              <a:gd name="connsiteY117" fmla="*/ 135687 h 901700"/>
              <a:gd name="connsiteX118" fmla="*/ 591416 w 898525"/>
              <a:gd name="connsiteY118" fmla="*/ 142823 h 901700"/>
              <a:gd name="connsiteX119" fmla="*/ 591681 w 898525"/>
              <a:gd name="connsiteY119" fmla="*/ 149960 h 901700"/>
              <a:gd name="connsiteX120" fmla="*/ 596177 w 898525"/>
              <a:gd name="connsiteY120" fmla="*/ 209169 h 901700"/>
              <a:gd name="connsiteX121" fmla="*/ 562586 w 898525"/>
              <a:gd name="connsiteY121" fmla="*/ 242474 h 901700"/>
              <a:gd name="connsiteX122" fmla="*/ 545129 w 898525"/>
              <a:gd name="connsiteY122" fmla="*/ 232694 h 901700"/>
              <a:gd name="connsiteX123" fmla="*/ 526879 w 898525"/>
              <a:gd name="connsiteY123" fmla="*/ 223707 h 901700"/>
              <a:gd name="connsiteX124" fmla="*/ 508099 w 898525"/>
              <a:gd name="connsiteY124" fmla="*/ 216041 h 901700"/>
              <a:gd name="connsiteX125" fmla="*/ 488527 w 898525"/>
              <a:gd name="connsiteY125" fmla="*/ 209698 h 901700"/>
              <a:gd name="connsiteX126" fmla="*/ 468689 w 898525"/>
              <a:gd name="connsiteY126" fmla="*/ 204675 h 901700"/>
              <a:gd name="connsiteX127" fmla="*/ 448058 w 898525"/>
              <a:gd name="connsiteY127" fmla="*/ 200975 h 901700"/>
              <a:gd name="connsiteX128" fmla="*/ 426899 w 898525"/>
              <a:gd name="connsiteY128" fmla="*/ 198860 h 901700"/>
              <a:gd name="connsiteX129" fmla="*/ 405474 w 898525"/>
              <a:gd name="connsiteY129" fmla="*/ 197803 h 901700"/>
              <a:gd name="connsiteX130" fmla="*/ 383256 w 898525"/>
              <a:gd name="connsiteY130" fmla="*/ 198860 h 901700"/>
              <a:gd name="connsiteX131" fmla="*/ 361303 w 898525"/>
              <a:gd name="connsiteY131" fmla="*/ 201239 h 901700"/>
              <a:gd name="connsiteX132" fmla="*/ 340408 w 898525"/>
              <a:gd name="connsiteY132" fmla="*/ 204940 h 901700"/>
              <a:gd name="connsiteX133" fmla="*/ 319513 w 898525"/>
              <a:gd name="connsiteY133" fmla="*/ 210491 h 901700"/>
              <a:gd name="connsiteX134" fmla="*/ 299146 w 898525"/>
              <a:gd name="connsiteY134" fmla="*/ 217363 h 901700"/>
              <a:gd name="connsiteX135" fmla="*/ 279838 w 898525"/>
              <a:gd name="connsiteY135" fmla="*/ 225557 h 901700"/>
              <a:gd name="connsiteX136" fmla="*/ 261059 w 898525"/>
              <a:gd name="connsiteY136" fmla="*/ 235073 h 901700"/>
              <a:gd name="connsiteX137" fmla="*/ 243337 w 898525"/>
              <a:gd name="connsiteY137" fmla="*/ 246174 h 901700"/>
              <a:gd name="connsiteX138" fmla="*/ 226145 w 898525"/>
              <a:gd name="connsiteY138" fmla="*/ 257805 h 901700"/>
              <a:gd name="connsiteX139" fmla="*/ 210011 w 898525"/>
              <a:gd name="connsiteY139" fmla="*/ 271021 h 901700"/>
              <a:gd name="connsiteX140" fmla="*/ 194934 w 898525"/>
              <a:gd name="connsiteY140" fmla="*/ 285294 h 901700"/>
              <a:gd name="connsiteX141" fmla="*/ 180651 w 898525"/>
              <a:gd name="connsiteY141" fmla="*/ 300361 h 901700"/>
              <a:gd name="connsiteX142" fmla="*/ 167427 w 898525"/>
              <a:gd name="connsiteY142" fmla="*/ 316749 h 901700"/>
              <a:gd name="connsiteX143" fmla="*/ 155260 w 898525"/>
              <a:gd name="connsiteY143" fmla="*/ 333666 h 901700"/>
              <a:gd name="connsiteX144" fmla="*/ 144680 w 898525"/>
              <a:gd name="connsiteY144" fmla="*/ 351640 h 901700"/>
              <a:gd name="connsiteX145" fmla="*/ 135158 w 898525"/>
              <a:gd name="connsiteY145" fmla="*/ 370407 h 901700"/>
              <a:gd name="connsiteX146" fmla="*/ 126959 w 898525"/>
              <a:gd name="connsiteY146" fmla="*/ 389967 h 901700"/>
              <a:gd name="connsiteX147" fmla="*/ 120082 w 898525"/>
              <a:gd name="connsiteY147" fmla="*/ 410056 h 901700"/>
              <a:gd name="connsiteX148" fmla="*/ 114527 w 898525"/>
              <a:gd name="connsiteY148" fmla="*/ 430673 h 901700"/>
              <a:gd name="connsiteX149" fmla="*/ 110824 w 898525"/>
              <a:gd name="connsiteY149" fmla="*/ 452083 h 901700"/>
              <a:gd name="connsiteX150" fmla="*/ 108179 w 898525"/>
              <a:gd name="connsiteY150" fmla="*/ 473758 h 901700"/>
              <a:gd name="connsiteX151" fmla="*/ 107386 w 898525"/>
              <a:gd name="connsiteY151" fmla="*/ 495961 h 901700"/>
              <a:gd name="connsiteX152" fmla="*/ 108179 w 898525"/>
              <a:gd name="connsiteY152" fmla="*/ 518429 h 901700"/>
              <a:gd name="connsiteX153" fmla="*/ 110824 w 898525"/>
              <a:gd name="connsiteY153" fmla="*/ 540104 h 901700"/>
              <a:gd name="connsiteX154" fmla="*/ 114527 w 898525"/>
              <a:gd name="connsiteY154" fmla="*/ 561514 h 901700"/>
              <a:gd name="connsiteX155" fmla="*/ 120082 w 898525"/>
              <a:gd name="connsiteY155" fmla="*/ 582131 h 901700"/>
              <a:gd name="connsiteX156" fmla="*/ 126959 w 898525"/>
              <a:gd name="connsiteY156" fmla="*/ 602220 h 901700"/>
              <a:gd name="connsiteX157" fmla="*/ 135158 w 898525"/>
              <a:gd name="connsiteY157" fmla="*/ 621780 h 901700"/>
              <a:gd name="connsiteX158" fmla="*/ 144680 w 898525"/>
              <a:gd name="connsiteY158" fmla="*/ 640283 h 901700"/>
              <a:gd name="connsiteX159" fmla="*/ 155260 w 898525"/>
              <a:gd name="connsiteY159" fmla="*/ 658521 h 901700"/>
              <a:gd name="connsiteX160" fmla="*/ 167427 w 898525"/>
              <a:gd name="connsiteY160" fmla="*/ 675438 h 901700"/>
              <a:gd name="connsiteX161" fmla="*/ 180651 w 898525"/>
              <a:gd name="connsiteY161" fmla="*/ 691562 h 901700"/>
              <a:gd name="connsiteX162" fmla="*/ 194934 w 898525"/>
              <a:gd name="connsiteY162" fmla="*/ 706893 h 901700"/>
              <a:gd name="connsiteX163" fmla="*/ 210011 w 898525"/>
              <a:gd name="connsiteY163" fmla="*/ 721166 h 901700"/>
              <a:gd name="connsiteX164" fmla="*/ 226409 w 898525"/>
              <a:gd name="connsiteY164" fmla="*/ 734118 h 901700"/>
              <a:gd name="connsiteX165" fmla="*/ 243337 w 898525"/>
              <a:gd name="connsiteY165" fmla="*/ 746013 h 901700"/>
              <a:gd name="connsiteX166" fmla="*/ 261059 w 898525"/>
              <a:gd name="connsiteY166" fmla="*/ 757114 h 901700"/>
              <a:gd name="connsiteX167" fmla="*/ 280102 w 898525"/>
              <a:gd name="connsiteY167" fmla="*/ 766366 h 901700"/>
              <a:gd name="connsiteX168" fmla="*/ 299411 w 898525"/>
              <a:gd name="connsiteY168" fmla="*/ 774560 h 901700"/>
              <a:gd name="connsiteX169" fmla="*/ 319513 w 898525"/>
              <a:gd name="connsiteY169" fmla="*/ 781432 h 901700"/>
              <a:gd name="connsiteX170" fmla="*/ 340408 w 898525"/>
              <a:gd name="connsiteY170" fmla="*/ 786983 h 901700"/>
              <a:gd name="connsiteX171" fmla="*/ 361832 w 898525"/>
              <a:gd name="connsiteY171" fmla="*/ 790948 h 901700"/>
              <a:gd name="connsiteX172" fmla="*/ 383256 w 898525"/>
              <a:gd name="connsiteY172" fmla="*/ 793327 h 901700"/>
              <a:gd name="connsiteX173" fmla="*/ 405474 w 898525"/>
              <a:gd name="connsiteY173" fmla="*/ 794120 h 901700"/>
              <a:gd name="connsiteX174" fmla="*/ 427957 w 898525"/>
              <a:gd name="connsiteY174" fmla="*/ 793327 h 901700"/>
              <a:gd name="connsiteX175" fmla="*/ 449645 w 898525"/>
              <a:gd name="connsiteY175" fmla="*/ 790948 h 901700"/>
              <a:gd name="connsiteX176" fmla="*/ 471070 w 898525"/>
              <a:gd name="connsiteY176" fmla="*/ 786983 h 901700"/>
              <a:gd name="connsiteX177" fmla="*/ 491965 w 898525"/>
              <a:gd name="connsiteY177" fmla="*/ 781432 h 901700"/>
              <a:gd name="connsiteX178" fmla="*/ 511802 w 898525"/>
              <a:gd name="connsiteY178" fmla="*/ 774560 h 901700"/>
              <a:gd name="connsiteX179" fmla="*/ 531375 w 898525"/>
              <a:gd name="connsiteY179" fmla="*/ 766366 h 901700"/>
              <a:gd name="connsiteX180" fmla="*/ 550154 w 898525"/>
              <a:gd name="connsiteY180" fmla="*/ 757114 h 901700"/>
              <a:gd name="connsiteX181" fmla="*/ 568140 w 898525"/>
              <a:gd name="connsiteY181" fmla="*/ 746013 h 901700"/>
              <a:gd name="connsiteX182" fmla="*/ 585068 w 898525"/>
              <a:gd name="connsiteY182" fmla="*/ 734118 h 901700"/>
              <a:gd name="connsiteX183" fmla="*/ 601202 w 898525"/>
              <a:gd name="connsiteY183" fmla="*/ 721166 h 901700"/>
              <a:gd name="connsiteX184" fmla="*/ 616543 w 898525"/>
              <a:gd name="connsiteY184" fmla="*/ 706893 h 901700"/>
              <a:gd name="connsiteX185" fmla="*/ 630826 w 898525"/>
              <a:gd name="connsiteY185" fmla="*/ 691562 h 901700"/>
              <a:gd name="connsiteX186" fmla="*/ 644051 w 898525"/>
              <a:gd name="connsiteY186" fmla="*/ 675438 h 901700"/>
              <a:gd name="connsiteX187" fmla="*/ 655689 w 898525"/>
              <a:gd name="connsiteY187" fmla="*/ 658521 h 901700"/>
              <a:gd name="connsiteX188" fmla="*/ 666798 w 898525"/>
              <a:gd name="connsiteY188" fmla="*/ 640283 h 901700"/>
              <a:gd name="connsiteX189" fmla="*/ 676055 w 898525"/>
              <a:gd name="connsiteY189" fmla="*/ 621780 h 901700"/>
              <a:gd name="connsiteX190" fmla="*/ 684255 w 898525"/>
              <a:gd name="connsiteY190" fmla="*/ 602220 h 901700"/>
              <a:gd name="connsiteX191" fmla="*/ 691396 w 898525"/>
              <a:gd name="connsiteY191" fmla="*/ 582131 h 901700"/>
              <a:gd name="connsiteX192" fmla="*/ 696686 w 898525"/>
              <a:gd name="connsiteY192" fmla="*/ 561514 h 901700"/>
              <a:gd name="connsiteX193" fmla="*/ 700653 w 898525"/>
              <a:gd name="connsiteY193" fmla="*/ 540104 h 901700"/>
              <a:gd name="connsiteX194" fmla="*/ 703034 w 898525"/>
              <a:gd name="connsiteY194" fmla="*/ 518429 h 901700"/>
              <a:gd name="connsiteX195" fmla="*/ 703827 w 898525"/>
              <a:gd name="connsiteY195" fmla="*/ 495961 h 901700"/>
              <a:gd name="connsiteX196" fmla="*/ 703034 w 898525"/>
              <a:gd name="connsiteY196" fmla="*/ 474551 h 901700"/>
              <a:gd name="connsiteX197" fmla="*/ 700918 w 898525"/>
              <a:gd name="connsiteY197" fmla="*/ 453669 h 901700"/>
              <a:gd name="connsiteX198" fmla="*/ 697215 w 898525"/>
              <a:gd name="connsiteY198" fmla="*/ 433316 h 901700"/>
              <a:gd name="connsiteX199" fmla="*/ 692189 w 898525"/>
              <a:gd name="connsiteY199" fmla="*/ 413228 h 901700"/>
              <a:gd name="connsiteX200" fmla="*/ 685842 w 898525"/>
              <a:gd name="connsiteY200" fmla="*/ 393403 h 901700"/>
              <a:gd name="connsiteX201" fmla="*/ 678171 w 898525"/>
              <a:gd name="connsiteY201" fmla="*/ 374901 h 901700"/>
              <a:gd name="connsiteX202" fmla="*/ 669178 w 898525"/>
              <a:gd name="connsiteY202" fmla="*/ 356398 h 901700"/>
              <a:gd name="connsiteX203" fmla="*/ 659392 w 898525"/>
              <a:gd name="connsiteY203" fmla="*/ 338952 h 901700"/>
              <a:gd name="connsiteX204" fmla="*/ 696157 w 898525"/>
              <a:gd name="connsiteY204" fmla="*/ 301947 h 901700"/>
              <a:gd name="connsiteX205" fmla="*/ 747734 w 898525"/>
              <a:gd name="connsiteY205" fmla="*/ 305912 h 901700"/>
              <a:gd name="connsiteX206" fmla="*/ 753817 w 898525"/>
              <a:gd name="connsiteY206" fmla="*/ 306176 h 901700"/>
              <a:gd name="connsiteX207" fmla="*/ 758843 w 898525"/>
              <a:gd name="connsiteY207" fmla="*/ 306176 h 901700"/>
              <a:gd name="connsiteX208" fmla="*/ 763604 w 898525"/>
              <a:gd name="connsiteY208" fmla="*/ 305648 h 901700"/>
              <a:gd name="connsiteX209" fmla="*/ 774713 w 898525"/>
              <a:gd name="connsiteY209" fmla="*/ 327322 h 901700"/>
              <a:gd name="connsiteX210" fmla="*/ 783970 w 898525"/>
              <a:gd name="connsiteY210" fmla="*/ 349790 h 901700"/>
              <a:gd name="connsiteX211" fmla="*/ 792169 w 898525"/>
              <a:gd name="connsiteY211" fmla="*/ 372786 h 901700"/>
              <a:gd name="connsiteX212" fmla="*/ 798782 w 898525"/>
              <a:gd name="connsiteY212" fmla="*/ 396311 h 901700"/>
              <a:gd name="connsiteX213" fmla="*/ 804336 w 898525"/>
              <a:gd name="connsiteY213" fmla="*/ 420365 h 901700"/>
              <a:gd name="connsiteX214" fmla="*/ 808039 w 898525"/>
              <a:gd name="connsiteY214" fmla="*/ 445211 h 901700"/>
              <a:gd name="connsiteX215" fmla="*/ 810420 w 898525"/>
              <a:gd name="connsiteY215" fmla="*/ 470586 h 901700"/>
              <a:gd name="connsiteX216" fmla="*/ 811213 w 898525"/>
              <a:gd name="connsiteY216" fmla="*/ 495961 h 901700"/>
              <a:gd name="connsiteX217" fmla="*/ 810155 w 898525"/>
              <a:gd name="connsiteY217" fmla="*/ 522923 h 901700"/>
              <a:gd name="connsiteX218" fmla="*/ 807775 w 898525"/>
              <a:gd name="connsiteY218" fmla="*/ 548826 h 901700"/>
              <a:gd name="connsiteX219" fmla="*/ 803807 w 898525"/>
              <a:gd name="connsiteY219" fmla="*/ 574466 h 901700"/>
              <a:gd name="connsiteX220" fmla="*/ 797988 w 898525"/>
              <a:gd name="connsiteY220" fmla="*/ 599841 h 901700"/>
              <a:gd name="connsiteX221" fmla="*/ 790582 w 898525"/>
              <a:gd name="connsiteY221" fmla="*/ 624159 h 901700"/>
              <a:gd name="connsiteX222" fmla="*/ 781854 w 898525"/>
              <a:gd name="connsiteY222" fmla="*/ 647948 h 901700"/>
              <a:gd name="connsiteX223" fmla="*/ 771539 w 898525"/>
              <a:gd name="connsiteY223" fmla="*/ 671209 h 901700"/>
              <a:gd name="connsiteX224" fmla="*/ 760165 w 898525"/>
              <a:gd name="connsiteY224" fmla="*/ 693412 h 901700"/>
              <a:gd name="connsiteX225" fmla="*/ 746940 w 898525"/>
              <a:gd name="connsiteY225" fmla="*/ 714822 h 901700"/>
              <a:gd name="connsiteX226" fmla="*/ 732922 w 898525"/>
              <a:gd name="connsiteY226" fmla="*/ 735704 h 901700"/>
              <a:gd name="connsiteX227" fmla="*/ 717581 w 898525"/>
              <a:gd name="connsiteY227" fmla="*/ 755000 h 901700"/>
              <a:gd name="connsiteX228" fmla="*/ 701182 w 898525"/>
              <a:gd name="connsiteY228" fmla="*/ 773767 h 901700"/>
              <a:gd name="connsiteX229" fmla="*/ 683461 w 898525"/>
              <a:gd name="connsiteY229" fmla="*/ 791477 h 901700"/>
              <a:gd name="connsiteX230" fmla="*/ 664682 w 898525"/>
              <a:gd name="connsiteY230" fmla="*/ 807865 h 901700"/>
              <a:gd name="connsiteX231" fmla="*/ 645109 w 898525"/>
              <a:gd name="connsiteY231" fmla="*/ 823196 h 901700"/>
              <a:gd name="connsiteX232" fmla="*/ 624478 w 898525"/>
              <a:gd name="connsiteY232" fmla="*/ 837469 h 901700"/>
              <a:gd name="connsiteX233" fmla="*/ 603054 w 898525"/>
              <a:gd name="connsiteY233" fmla="*/ 850421 h 901700"/>
              <a:gd name="connsiteX234" fmla="*/ 580572 w 898525"/>
              <a:gd name="connsiteY234" fmla="*/ 862051 h 901700"/>
              <a:gd name="connsiteX235" fmla="*/ 557560 w 898525"/>
              <a:gd name="connsiteY235" fmla="*/ 872096 h 901700"/>
              <a:gd name="connsiteX236" fmla="*/ 533756 w 898525"/>
              <a:gd name="connsiteY236" fmla="*/ 880818 h 901700"/>
              <a:gd name="connsiteX237" fmla="*/ 509422 w 898525"/>
              <a:gd name="connsiteY237" fmla="*/ 888220 h 901700"/>
              <a:gd name="connsiteX238" fmla="*/ 484295 w 898525"/>
              <a:gd name="connsiteY238" fmla="*/ 894035 h 901700"/>
              <a:gd name="connsiteX239" fmla="*/ 458374 w 898525"/>
              <a:gd name="connsiteY239" fmla="*/ 898000 h 901700"/>
              <a:gd name="connsiteX240" fmla="*/ 432189 w 898525"/>
              <a:gd name="connsiteY240" fmla="*/ 900907 h 901700"/>
              <a:gd name="connsiteX241" fmla="*/ 405474 w 898525"/>
              <a:gd name="connsiteY241" fmla="*/ 901700 h 901700"/>
              <a:gd name="connsiteX242" fmla="*/ 379024 w 898525"/>
              <a:gd name="connsiteY242" fmla="*/ 900907 h 901700"/>
              <a:gd name="connsiteX243" fmla="*/ 352575 w 898525"/>
              <a:gd name="connsiteY243" fmla="*/ 898000 h 901700"/>
              <a:gd name="connsiteX244" fmla="*/ 326918 w 898525"/>
              <a:gd name="connsiteY244" fmla="*/ 894035 h 901700"/>
              <a:gd name="connsiteX245" fmla="*/ 302056 w 898525"/>
              <a:gd name="connsiteY245" fmla="*/ 888220 h 901700"/>
              <a:gd name="connsiteX246" fmla="*/ 277193 w 898525"/>
              <a:gd name="connsiteY246" fmla="*/ 880818 h 901700"/>
              <a:gd name="connsiteX247" fmla="*/ 253388 w 898525"/>
              <a:gd name="connsiteY247" fmla="*/ 872096 h 901700"/>
              <a:gd name="connsiteX248" fmla="*/ 230377 w 898525"/>
              <a:gd name="connsiteY248" fmla="*/ 862051 h 901700"/>
              <a:gd name="connsiteX249" fmla="*/ 207895 w 898525"/>
              <a:gd name="connsiteY249" fmla="*/ 850421 h 901700"/>
              <a:gd name="connsiteX250" fmla="*/ 186735 w 898525"/>
              <a:gd name="connsiteY250" fmla="*/ 837469 h 901700"/>
              <a:gd name="connsiteX251" fmla="*/ 166104 w 898525"/>
              <a:gd name="connsiteY251" fmla="*/ 823196 h 901700"/>
              <a:gd name="connsiteX252" fmla="*/ 146267 w 898525"/>
              <a:gd name="connsiteY252" fmla="*/ 807865 h 901700"/>
              <a:gd name="connsiteX253" fmla="*/ 127752 w 898525"/>
              <a:gd name="connsiteY253" fmla="*/ 791477 h 901700"/>
              <a:gd name="connsiteX254" fmla="*/ 110031 w 898525"/>
              <a:gd name="connsiteY254" fmla="*/ 773767 h 901700"/>
              <a:gd name="connsiteX255" fmla="*/ 93367 w 898525"/>
              <a:gd name="connsiteY255" fmla="*/ 755000 h 901700"/>
              <a:gd name="connsiteX256" fmla="*/ 78027 w 898525"/>
              <a:gd name="connsiteY256" fmla="*/ 735704 h 901700"/>
              <a:gd name="connsiteX257" fmla="*/ 64008 w 898525"/>
              <a:gd name="connsiteY257" fmla="*/ 714822 h 901700"/>
              <a:gd name="connsiteX258" fmla="*/ 51312 w 898525"/>
              <a:gd name="connsiteY258" fmla="*/ 693412 h 901700"/>
              <a:gd name="connsiteX259" fmla="*/ 39674 w 898525"/>
              <a:gd name="connsiteY259" fmla="*/ 671209 h 901700"/>
              <a:gd name="connsiteX260" fmla="*/ 29359 w 898525"/>
              <a:gd name="connsiteY260" fmla="*/ 647948 h 901700"/>
              <a:gd name="connsiteX261" fmla="*/ 20631 w 898525"/>
              <a:gd name="connsiteY261" fmla="*/ 624159 h 901700"/>
              <a:gd name="connsiteX262" fmla="*/ 13489 w 898525"/>
              <a:gd name="connsiteY262" fmla="*/ 599841 h 901700"/>
              <a:gd name="connsiteX263" fmla="*/ 7670 w 898525"/>
              <a:gd name="connsiteY263" fmla="*/ 574466 h 901700"/>
              <a:gd name="connsiteX264" fmla="*/ 3174 w 898525"/>
              <a:gd name="connsiteY264" fmla="*/ 548826 h 901700"/>
              <a:gd name="connsiteX265" fmla="*/ 793 w 898525"/>
              <a:gd name="connsiteY265" fmla="*/ 522923 h 901700"/>
              <a:gd name="connsiteX266" fmla="*/ 0 w 898525"/>
              <a:gd name="connsiteY266" fmla="*/ 495961 h 901700"/>
              <a:gd name="connsiteX267" fmla="*/ 793 w 898525"/>
              <a:gd name="connsiteY267" fmla="*/ 469265 h 901700"/>
              <a:gd name="connsiteX268" fmla="*/ 3174 w 898525"/>
              <a:gd name="connsiteY268" fmla="*/ 443096 h 901700"/>
              <a:gd name="connsiteX269" fmla="*/ 7670 w 898525"/>
              <a:gd name="connsiteY269" fmla="*/ 417721 h 901700"/>
              <a:gd name="connsiteX270" fmla="*/ 13489 w 898525"/>
              <a:gd name="connsiteY270" fmla="*/ 392346 h 901700"/>
              <a:gd name="connsiteX271" fmla="*/ 20631 w 898525"/>
              <a:gd name="connsiteY271" fmla="*/ 367764 h 901700"/>
              <a:gd name="connsiteX272" fmla="*/ 29359 w 898525"/>
              <a:gd name="connsiteY272" fmla="*/ 343975 h 901700"/>
              <a:gd name="connsiteX273" fmla="*/ 39674 w 898525"/>
              <a:gd name="connsiteY273" fmla="*/ 320978 h 901700"/>
              <a:gd name="connsiteX274" fmla="*/ 51312 w 898525"/>
              <a:gd name="connsiteY274" fmla="*/ 298775 h 901700"/>
              <a:gd name="connsiteX275" fmla="*/ 64008 w 898525"/>
              <a:gd name="connsiteY275" fmla="*/ 277100 h 901700"/>
              <a:gd name="connsiteX276" fmla="*/ 78027 w 898525"/>
              <a:gd name="connsiteY276" fmla="*/ 256483 h 901700"/>
              <a:gd name="connsiteX277" fmla="*/ 93367 w 898525"/>
              <a:gd name="connsiteY277" fmla="*/ 236923 h 901700"/>
              <a:gd name="connsiteX278" fmla="*/ 110031 w 898525"/>
              <a:gd name="connsiteY278" fmla="*/ 218156 h 901700"/>
              <a:gd name="connsiteX279" fmla="*/ 127752 w 898525"/>
              <a:gd name="connsiteY279" fmla="*/ 200711 h 901700"/>
              <a:gd name="connsiteX280" fmla="*/ 146267 w 898525"/>
              <a:gd name="connsiteY280" fmla="*/ 184322 h 901700"/>
              <a:gd name="connsiteX281" fmla="*/ 166104 w 898525"/>
              <a:gd name="connsiteY281" fmla="*/ 168992 h 901700"/>
              <a:gd name="connsiteX282" fmla="*/ 186735 w 898525"/>
              <a:gd name="connsiteY282" fmla="*/ 154718 h 901700"/>
              <a:gd name="connsiteX283" fmla="*/ 207895 w 898525"/>
              <a:gd name="connsiteY283" fmla="*/ 141766 h 901700"/>
              <a:gd name="connsiteX284" fmla="*/ 230377 w 898525"/>
              <a:gd name="connsiteY284" fmla="*/ 130136 h 901700"/>
              <a:gd name="connsiteX285" fmla="*/ 253388 w 898525"/>
              <a:gd name="connsiteY285" fmla="*/ 120091 h 901700"/>
              <a:gd name="connsiteX286" fmla="*/ 277193 w 898525"/>
              <a:gd name="connsiteY286" fmla="*/ 111104 h 901700"/>
              <a:gd name="connsiteX287" fmla="*/ 301791 w 898525"/>
              <a:gd name="connsiteY287" fmla="*/ 103968 h 901700"/>
              <a:gd name="connsiteX288" fmla="*/ 326918 w 898525"/>
              <a:gd name="connsiteY288" fmla="*/ 98152 h 901700"/>
              <a:gd name="connsiteX289" fmla="*/ 352575 w 898525"/>
              <a:gd name="connsiteY289" fmla="*/ 93923 h 901700"/>
              <a:gd name="connsiteX290" fmla="*/ 378760 w 898525"/>
              <a:gd name="connsiteY290" fmla="*/ 91280 h 901700"/>
              <a:gd name="connsiteX291" fmla="*/ 748610 w 898525"/>
              <a:gd name="connsiteY291" fmla="*/ 0 h 901700"/>
              <a:gd name="connsiteX292" fmla="*/ 751523 w 898525"/>
              <a:gd name="connsiteY292" fmla="*/ 264 h 901700"/>
              <a:gd name="connsiteX293" fmla="*/ 753907 w 898525"/>
              <a:gd name="connsiteY293" fmla="*/ 1320 h 901700"/>
              <a:gd name="connsiteX294" fmla="*/ 756026 w 898525"/>
              <a:gd name="connsiteY294" fmla="*/ 3432 h 901700"/>
              <a:gd name="connsiteX295" fmla="*/ 757351 w 898525"/>
              <a:gd name="connsiteY295" fmla="*/ 5808 h 901700"/>
              <a:gd name="connsiteX296" fmla="*/ 758410 w 898525"/>
              <a:gd name="connsiteY296" fmla="*/ 8449 h 901700"/>
              <a:gd name="connsiteX297" fmla="*/ 763972 w 898525"/>
              <a:gd name="connsiteY297" fmla="*/ 81846 h 901700"/>
              <a:gd name="connsiteX298" fmla="*/ 791519 w 898525"/>
              <a:gd name="connsiteY298" fmla="*/ 54388 h 901700"/>
              <a:gd name="connsiteX299" fmla="*/ 796021 w 898525"/>
              <a:gd name="connsiteY299" fmla="*/ 50691 h 901700"/>
              <a:gd name="connsiteX300" fmla="*/ 800789 w 898525"/>
              <a:gd name="connsiteY300" fmla="*/ 48315 h 901700"/>
              <a:gd name="connsiteX301" fmla="*/ 806086 w 898525"/>
              <a:gd name="connsiteY301" fmla="*/ 46467 h 901700"/>
              <a:gd name="connsiteX302" fmla="*/ 811384 w 898525"/>
              <a:gd name="connsiteY302" fmla="*/ 46203 h 901700"/>
              <a:gd name="connsiteX303" fmla="*/ 816681 w 898525"/>
              <a:gd name="connsiteY303" fmla="*/ 46467 h 901700"/>
              <a:gd name="connsiteX304" fmla="*/ 821978 w 898525"/>
              <a:gd name="connsiteY304" fmla="*/ 48315 h 901700"/>
              <a:gd name="connsiteX305" fmla="*/ 827011 w 898525"/>
              <a:gd name="connsiteY305" fmla="*/ 50691 h 901700"/>
              <a:gd name="connsiteX306" fmla="*/ 831249 w 898525"/>
              <a:gd name="connsiteY306" fmla="*/ 54388 h 901700"/>
              <a:gd name="connsiteX307" fmla="*/ 847671 w 898525"/>
              <a:gd name="connsiteY307" fmla="*/ 71285 h 901700"/>
              <a:gd name="connsiteX308" fmla="*/ 851908 w 898525"/>
              <a:gd name="connsiteY308" fmla="*/ 76037 h 901700"/>
              <a:gd name="connsiteX309" fmla="*/ 854557 w 898525"/>
              <a:gd name="connsiteY309" fmla="*/ 81846 h 901700"/>
              <a:gd name="connsiteX310" fmla="*/ 855881 w 898525"/>
              <a:gd name="connsiteY310" fmla="*/ 87918 h 901700"/>
              <a:gd name="connsiteX311" fmla="*/ 855881 w 898525"/>
              <a:gd name="connsiteY311" fmla="*/ 93990 h 901700"/>
              <a:gd name="connsiteX312" fmla="*/ 854557 w 898525"/>
              <a:gd name="connsiteY312" fmla="*/ 99799 h 901700"/>
              <a:gd name="connsiteX313" fmla="*/ 851908 w 898525"/>
              <a:gd name="connsiteY313" fmla="*/ 105607 h 901700"/>
              <a:gd name="connsiteX314" fmla="*/ 847671 w 898525"/>
              <a:gd name="connsiteY314" fmla="*/ 110887 h 901700"/>
              <a:gd name="connsiteX315" fmla="*/ 823832 w 898525"/>
              <a:gd name="connsiteY315" fmla="*/ 134649 h 901700"/>
              <a:gd name="connsiteX316" fmla="*/ 889785 w 898525"/>
              <a:gd name="connsiteY316" fmla="*/ 139929 h 901700"/>
              <a:gd name="connsiteX317" fmla="*/ 892698 w 898525"/>
              <a:gd name="connsiteY317" fmla="*/ 140721 h 901700"/>
              <a:gd name="connsiteX318" fmla="*/ 895612 w 898525"/>
              <a:gd name="connsiteY318" fmla="*/ 142306 h 901700"/>
              <a:gd name="connsiteX319" fmla="*/ 897201 w 898525"/>
              <a:gd name="connsiteY319" fmla="*/ 144418 h 901700"/>
              <a:gd name="connsiteX320" fmla="*/ 898260 w 898525"/>
              <a:gd name="connsiteY320" fmla="*/ 147586 h 901700"/>
              <a:gd name="connsiteX321" fmla="*/ 898525 w 898525"/>
              <a:gd name="connsiteY321" fmla="*/ 150226 h 901700"/>
              <a:gd name="connsiteX322" fmla="*/ 897731 w 898525"/>
              <a:gd name="connsiteY322" fmla="*/ 153130 h 901700"/>
              <a:gd name="connsiteX323" fmla="*/ 895877 w 898525"/>
              <a:gd name="connsiteY323" fmla="*/ 156034 h 901700"/>
              <a:gd name="connsiteX324" fmla="*/ 787016 w 898525"/>
              <a:gd name="connsiteY324" fmla="*/ 264018 h 901700"/>
              <a:gd name="connsiteX325" fmla="*/ 781454 w 898525"/>
              <a:gd name="connsiteY325" fmla="*/ 269034 h 901700"/>
              <a:gd name="connsiteX326" fmla="*/ 775097 w 898525"/>
              <a:gd name="connsiteY326" fmla="*/ 272730 h 901700"/>
              <a:gd name="connsiteX327" fmla="*/ 768210 w 898525"/>
              <a:gd name="connsiteY327" fmla="*/ 275635 h 901700"/>
              <a:gd name="connsiteX328" fmla="*/ 761059 w 898525"/>
              <a:gd name="connsiteY328" fmla="*/ 277219 h 901700"/>
              <a:gd name="connsiteX329" fmla="*/ 753642 w 898525"/>
              <a:gd name="connsiteY329" fmla="*/ 278011 h 901700"/>
              <a:gd name="connsiteX330" fmla="*/ 752053 w 898525"/>
              <a:gd name="connsiteY330" fmla="*/ 277747 h 901700"/>
              <a:gd name="connsiteX331" fmla="*/ 750199 w 898525"/>
              <a:gd name="connsiteY331" fmla="*/ 277747 h 901700"/>
              <a:gd name="connsiteX332" fmla="*/ 747286 w 898525"/>
              <a:gd name="connsiteY332" fmla="*/ 277483 h 901700"/>
              <a:gd name="connsiteX333" fmla="*/ 685306 w 898525"/>
              <a:gd name="connsiteY333" fmla="*/ 272730 h 901700"/>
              <a:gd name="connsiteX334" fmla="*/ 471823 w 898525"/>
              <a:gd name="connsiteY334" fmla="*/ 485793 h 901700"/>
              <a:gd name="connsiteX335" fmla="*/ 467320 w 898525"/>
              <a:gd name="connsiteY335" fmla="*/ 489225 h 901700"/>
              <a:gd name="connsiteX336" fmla="*/ 462287 w 898525"/>
              <a:gd name="connsiteY336" fmla="*/ 491337 h 901700"/>
              <a:gd name="connsiteX337" fmla="*/ 456460 w 898525"/>
              <a:gd name="connsiteY337" fmla="*/ 492657 h 901700"/>
              <a:gd name="connsiteX338" fmla="*/ 431298 w 898525"/>
              <a:gd name="connsiteY338" fmla="*/ 493713 h 901700"/>
              <a:gd name="connsiteX339" fmla="*/ 430238 w 898525"/>
              <a:gd name="connsiteY339" fmla="*/ 493713 h 901700"/>
              <a:gd name="connsiteX340" fmla="*/ 424411 w 898525"/>
              <a:gd name="connsiteY340" fmla="*/ 493185 h 901700"/>
              <a:gd name="connsiteX341" fmla="*/ 419114 w 898525"/>
              <a:gd name="connsiteY341" fmla="*/ 491073 h 901700"/>
              <a:gd name="connsiteX342" fmla="*/ 414611 w 898525"/>
              <a:gd name="connsiteY342" fmla="*/ 488169 h 901700"/>
              <a:gd name="connsiteX343" fmla="*/ 410903 w 898525"/>
              <a:gd name="connsiteY343" fmla="*/ 483944 h 901700"/>
              <a:gd name="connsiteX344" fmla="*/ 408254 w 898525"/>
              <a:gd name="connsiteY344" fmla="*/ 479456 h 901700"/>
              <a:gd name="connsiteX345" fmla="*/ 406400 w 898525"/>
              <a:gd name="connsiteY345" fmla="*/ 473912 h 901700"/>
              <a:gd name="connsiteX346" fmla="*/ 406400 w 898525"/>
              <a:gd name="connsiteY346" fmla="*/ 468103 h 901700"/>
              <a:gd name="connsiteX347" fmla="*/ 408519 w 898525"/>
              <a:gd name="connsiteY347" fmla="*/ 444342 h 901700"/>
              <a:gd name="connsiteX348" fmla="*/ 409314 w 898525"/>
              <a:gd name="connsiteY348" fmla="*/ 438797 h 901700"/>
              <a:gd name="connsiteX349" fmla="*/ 411697 w 898525"/>
              <a:gd name="connsiteY349" fmla="*/ 434045 h 901700"/>
              <a:gd name="connsiteX350" fmla="*/ 415141 w 898525"/>
              <a:gd name="connsiteY350" fmla="*/ 429557 h 901700"/>
              <a:gd name="connsiteX351" fmla="*/ 445601 w 898525"/>
              <a:gd name="connsiteY351" fmla="*/ 399459 h 901700"/>
              <a:gd name="connsiteX352" fmla="*/ 513937 w 898525"/>
              <a:gd name="connsiteY352" fmla="*/ 331078 h 901700"/>
              <a:gd name="connsiteX353" fmla="*/ 515526 w 898525"/>
              <a:gd name="connsiteY353" fmla="*/ 329758 h 901700"/>
              <a:gd name="connsiteX354" fmla="*/ 585981 w 898525"/>
              <a:gd name="connsiteY354" fmla="*/ 259265 h 901700"/>
              <a:gd name="connsiteX355" fmla="*/ 625181 w 898525"/>
              <a:gd name="connsiteY355" fmla="*/ 219927 h 901700"/>
              <a:gd name="connsiteX356" fmla="*/ 619884 w 898525"/>
              <a:gd name="connsiteY356" fmla="*/ 152074 h 901700"/>
              <a:gd name="connsiteX357" fmla="*/ 619619 w 898525"/>
              <a:gd name="connsiteY357" fmla="*/ 148114 h 901700"/>
              <a:gd name="connsiteX358" fmla="*/ 619884 w 898525"/>
              <a:gd name="connsiteY358" fmla="*/ 139929 h 901700"/>
              <a:gd name="connsiteX359" fmla="*/ 621473 w 898525"/>
              <a:gd name="connsiteY359" fmla="*/ 132009 h 901700"/>
              <a:gd name="connsiteX360" fmla="*/ 624122 w 898525"/>
              <a:gd name="connsiteY360" fmla="*/ 124352 h 901700"/>
              <a:gd name="connsiteX361" fmla="*/ 628360 w 898525"/>
              <a:gd name="connsiteY361" fmla="*/ 117224 h 901700"/>
              <a:gd name="connsiteX362" fmla="*/ 633657 w 898525"/>
              <a:gd name="connsiteY362" fmla="*/ 110887 h 901700"/>
              <a:gd name="connsiteX363" fmla="*/ 741988 w 898525"/>
              <a:gd name="connsiteY363" fmla="*/ 2640 h 901700"/>
              <a:gd name="connsiteX364" fmla="*/ 744372 w 898525"/>
              <a:gd name="connsiteY364" fmla="*/ 1056 h 901700"/>
              <a:gd name="connsiteX365" fmla="*/ 746491 w 898525"/>
              <a:gd name="connsiteY365" fmla="*/ 264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98525" h="901700">
                <a:moveTo>
                  <a:pt x="405475" y="296862"/>
                </a:moveTo>
                <a:lnTo>
                  <a:pt x="423671" y="297916"/>
                </a:lnTo>
                <a:lnTo>
                  <a:pt x="440812" y="300288"/>
                </a:lnTo>
                <a:lnTo>
                  <a:pt x="457689" y="303977"/>
                </a:lnTo>
                <a:lnTo>
                  <a:pt x="474039" y="309248"/>
                </a:lnTo>
                <a:lnTo>
                  <a:pt x="489598" y="315836"/>
                </a:lnTo>
                <a:lnTo>
                  <a:pt x="488015" y="317418"/>
                </a:lnTo>
                <a:lnTo>
                  <a:pt x="413386" y="391998"/>
                </a:lnTo>
                <a:lnTo>
                  <a:pt x="405475" y="391734"/>
                </a:lnTo>
                <a:lnTo>
                  <a:pt x="392553" y="392525"/>
                </a:lnTo>
                <a:lnTo>
                  <a:pt x="379895" y="395160"/>
                </a:lnTo>
                <a:lnTo>
                  <a:pt x="367764" y="398850"/>
                </a:lnTo>
                <a:lnTo>
                  <a:pt x="356425" y="404120"/>
                </a:lnTo>
                <a:lnTo>
                  <a:pt x="345876" y="410445"/>
                </a:lnTo>
                <a:lnTo>
                  <a:pt x="336119" y="418088"/>
                </a:lnTo>
                <a:lnTo>
                  <a:pt x="327417" y="426784"/>
                </a:lnTo>
                <a:lnTo>
                  <a:pt x="319769" y="436535"/>
                </a:lnTo>
                <a:lnTo>
                  <a:pt x="313177" y="447076"/>
                </a:lnTo>
                <a:lnTo>
                  <a:pt x="307903" y="458408"/>
                </a:lnTo>
                <a:lnTo>
                  <a:pt x="304211" y="470531"/>
                </a:lnTo>
                <a:lnTo>
                  <a:pt x="302101" y="482917"/>
                </a:lnTo>
                <a:lnTo>
                  <a:pt x="301310" y="496094"/>
                </a:lnTo>
                <a:lnTo>
                  <a:pt x="302101" y="509270"/>
                </a:lnTo>
                <a:lnTo>
                  <a:pt x="304211" y="521656"/>
                </a:lnTo>
                <a:lnTo>
                  <a:pt x="307903" y="534042"/>
                </a:lnTo>
                <a:lnTo>
                  <a:pt x="313177" y="545374"/>
                </a:lnTo>
                <a:lnTo>
                  <a:pt x="319769" y="555916"/>
                </a:lnTo>
                <a:lnTo>
                  <a:pt x="327417" y="565403"/>
                </a:lnTo>
                <a:lnTo>
                  <a:pt x="336119" y="574100"/>
                </a:lnTo>
                <a:lnTo>
                  <a:pt x="345613" y="581742"/>
                </a:lnTo>
                <a:lnTo>
                  <a:pt x="356425" y="588330"/>
                </a:lnTo>
                <a:lnTo>
                  <a:pt x="367501" y="593601"/>
                </a:lnTo>
                <a:lnTo>
                  <a:pt x="379895" y="597291"/>
                </a:lnTo>
                <a:lnTo>
                  <a:pt x="392553" y="599926"/>
                </a:lnTo>
                <a:lnTo>
                  <a:pt x="405475" y="600716"/>
                </a:lnTo>
                <a:lnTo>
                  <a:pt x="418660" y="599926"/>
                </a:lnTo>
                <a:lnTo>
                  <a:pt x="431318" y="597291"/>
                </a:lnTo>
                <a:lnTo>
                  <a:pt x="443185" y="593601"/>
                </a:lnTo>
                <a:lnTo>
                  <a:pt x="454788" y="588330"/>
                </a:lnTo>
                <a:lnTo>
                  <a:pt x="465073" y="581742"/>
                </a:lnTo>
                <a:lnTo>
                  <a:pt x="474830" y="574100"/>
                </a:lnTo>
                <a:lnTo>
                  <a:pt x="483796" y="565403"/>
                </a:lnTo>
                <a:lnTo>
                  <a:pt x="491444" y="555916"/>
                </a:lnTo>
                <a:lnTo>
                  <a:pt x="497773" y="545374"/>
                </a:lnTo>
                <a:lnTo>
                  <a:pt x="503047" y="534042"/>
                </a:lnTo>
                <a:lnTo>
                  <a:pt x="507003" y="521656"/>
                </a:lnTo>
                <a:lnTo>
                  <a:pt x="509112" y="509270"/>
                </a:lnTo>
                <a:lnTo>
                  <a:pt x="509903" y="496094"/>
                </a:lnTo>
                <a:lnTo>
                  <a:pt x="509640" y="488188"/>
                </a:lnTo>
                <a:lnTo>
                  <a:pt x="584533" y="413608"/>
                </a:lnTo>
                <a:lnTo>
                  <a:pt x="585851" y="412026"/>
                </a:lnTo>
                <a:lnTo>
                  <a:pt x="592444" y="427838"/>
                </a:lnTo>
                <a:lnTo>
                  <a:pt x="597982" y="443914"/>
                </a:lnTo>
                <a:lnTo>
                  <a:pt x="601410" y="460780"/>
                </a:lnTo>
                <a:lnTo>
                  <a:pt x="603783" y="478437"/>
                </a:lnTo>
                <a:lnTo>
                  <a:pt x="604838" y="496094"/>
                </a:lnTo>
                <a:lnTo>
                  <a:pt x="603783" y="514277"/>
                </a:lnTo>
                <a:lnTo>
                  <a:pt x="601410" y="531934"/>
                </a:lnTo>
                <a:lnTo>
                  <a:pt x="597718" y="549064"/>
                </a:lnTo>
                <a:lnTo>
                  <a:pt x="592180" y="565666"/>
                </a:lnTo>
                <a:lnTo>
                  <a:pt x="585588" y="581479"/>
                </a:lnTo>
                <a:lnTo>
                  <a:pt x="577413" y="596500"/>
                </a:lnTo>
                <a:lnTo>
                  <a:pt x="568447" y="610994"/>
                </a:lnTo>
                <a:lnTo>
                  <a:pt x="557898" y="624435"/>
                </a:lnTo>
                <a:lnTo>
                  <a:pt x="546295" y="637084"/>
                </a:lnTo>
                <a:lnTo>
                  <a:pt x="533901" y="648416"/>
                </a:lnTo>
                <a:lnTo>
                  <a:pt x="520188" y="658957"/>
                </a:lnTo>
                <a:lnTo>
                  <a:pt x="506211" y="668181"/>
                </a:lnTo>
                <a:lnTo>
                  <a:pt x="491180" y="676087"/>
                </a:lnTo>
                <a:lnTo>
                  <a:pt x="474830" y="682939"/>
                </a:lnTo>
                <a:lnTo>
                  <a:pt x="458480" y="688210"/>
                </a:lnTo>
                <a:lnTo>
                  <a:pt x="441339" y="691899"/>
                </a:lnTo>
                <a:lnTo>
                  <a:pt x="423671" y="694271"/>
                </a:lnTo>
                <a:lnTo>
                  <a:pt x="405475" y="695325"/>
                </a:lnTo>
                <a:lnTo>
                  <a:pt x="387542" y="694271"/>
                </a:lnTo>
                <a:lnTo>
                  <a:pt x="369874" y="691899"/>
                </a:lnTo>
                <a:lnTo>
                  <a:pt x="352469" y="688210"/>
                </a:lnTo>
                <a:lnTo>
                  <a:pt x="336119" y="682675"/>
                </a:lnTo>
                <a:lnTo>
                  <a:pt x="320297" y="676087"/>
                </a:lnTo>
                <a:lnTo>
                  <a:pt x="305002" y="668181"/>
                </a:lnTo>
                <a:lnTo>
                  <a:pt x="290761" y="658957"/>
                </a:lnTo>
                <a:lnTo>
                  <a:pt x="277312" y="648416"/>
                </a:lnTo>
                <a:lnTo>
                  <a:pt x="264918" y="637084"/>
                </a:lnTo>
                <a:lnTo>
                  <a:pt x="253315" y="624435"/>
                </a:lnTo>
                <a:lnTo>
                  <a:pt x="243030" y="610731"/>
                </a:lnTo>
                <a:lnTo>
                  <a:pt x="233801" y="596500"/>
                </a:lnTo>
                <a:lnTo>
                  <a:pt x="225889" y="581479"/>
                </a:lnTo>
                <a:lnTo>
                  <a:pt x="219033" y="565403"/>
                </a:lnTo>
                <a:lnTo>
                  <a:pt x="213495" y="549064"/>
                </a:lnTo>
                <a:lnTo>
                  <a:pt x="209539" y="531934"/>
                </a:lnTo>
                <a:lnTo>
                  <a:pt x="207166" y="514014"/>
                </a:lnTo>
                <a:lnTo>
                  <a:pt x="206375" y="496094"/>
                </a:lnTo>
                <a:lnTo>
                  <a:pt x="207166" y="478173"/>
                </a:lnTo>
                <a:lnTo>
                  <a:pt x="209539" y="460253"/>
                </a:lnTo>
                <a:lnTo>
                  <a:pt x="213495" y="443123"/>
                </a:lnTo>
                <a:lnTo>
                  <a:pt x="219033" y="426784"/>
                </a:lnTo>
                <a:lnTo>
                  <a:pt x="225889" y="410972"/>
                </a:lnTo>
                <a:lnTo>
                  <a:pt x="233801" y="395687"/>
                </a:lnTo>
                <a:lnTo>
                  <a:pt x="243030" y="381456"/>
                </a:lnTo>
                <a:lnTo>
                  <a:pt x="253315" y="367753"/>
                </a:lnTo>
                <a:lnTo>
                  <a:pt x="264918" y="355367"/>
                </a:lnTo>
                <a:lnTo>
                  <a:pt x="277312" y="344035"/>
                </a:lnTo>
                <a:lnTo>
                  <a:pt x="290761" y="333493"/>
                </a:lnTo>
                <a:lnTo>
                  <a:pt x="305002" y="324270"/>
                </a:lnTo>
                <a:lnTo>
                  <a:pt x="320297" y="316100"/>
                </a:lnTo>
                <a:lnTo>
                  <a:pt x="336119" y="309512"/>
                </a:lnTo>
                <a:lnTo>
                  <a:pt x="352469" y="303977"/>
                </a:lnTo>
                <a:lnTo>
                  <a:pt x="369874" y="300288"/>
                </a:lnTo>
                <a:lnTo>
                  <a:pt x="387542" y="297916"/>
                </a:lnTo>
                <a:close/>
                <a:moveTo>
                  <a:pt x="405474" y="90487"/>
                </a:moveTo>
                <a:lnTo>
                  <a:pt x="430602" y="91280"/>
                </a:lnTo>
                <a:lnTo>
                  <a:pt x="455200" y="93659"/>
                </a:lnTo>
                <a:lnTo>
                  <a:pt x="479269" y="97095"/>
                </a:lnTo>
                <a:lnTo>
                  <a:pt x="502809" y="102382"/>
                </a:lnTo>
                <a:lnTo>
                  <a:pt x="526085" y="108990"/>
                </a:lnTo>
                <a:lnTo>
                  <a:pt x="548567" y="116655"/>
                </a:lnTo>
                <a:lnTo>
                  <a:pt x="570521" y="125642"/>
                </a:lnTo>
                <a:lnTo>
                  <a:pt x="591945" y="135687"/>
                </a:lnTo>
                <a:lnTo>
                  <a:pt x="591416" y="142823"/>
                </a:lnTo>
                <a:lnTo>
                  <a:pt x="591681" y="149960"/>
                </a:lnTo>
                <a:lnTo>
                  <a:pt x="596177" y="209169"/>
                </a:lnTo>
                <a:lnTo>
                  <a:pt x="562586" y="242474"/>
                </a:lnTo>
                <a:lnTo>
                  <a:pt x="545129" y="232694"/>
                </a:lnTo>
                <a:lnTo>
                  <a:pt x="526879" y="223707"/>
                </a:lnTo>
                <a:lnTo>
                  <a:pt x="508099" y="216041"/>
                </a:lnTo>
                <a:lnTo>
                  <a:pt x="488527" y="209698"/>
                </a:lnTo>
                <a:lnTo>
                  <a:pt x="468689" y="204675"/>
                </a:lnTo>
                <a:lnTo>
                  <a:pt x="448058" y="200975"/>
                </a:lnTo>
                <a:lnTo>
                  <a:pt x="426899" y="198860"/>
                </a:lnTo>
                <a:lnTo>
                  <a:pt x="405474" y="197803"/>
                </a:lnTo>
                <a:lnTo>
                  <a:pt x="383256" y="198860"/>
                </a:lnTo>
                <a:lnTo>
                  <a:pt x="361303" y="201239"/>
                </a:lnTo>
                <a:lnTo>
                  <a:pt x="340408" y="204940"/>
                </a:lnTo>
                <a:lnTo>
                  <a:pt x="319513" y="210491"/>
                </a:lnTo>
                <a:lnTo>
                  <a:pt x="299146" y="217363"/>
                </a:lnTo>
                <a:lnTo>
                  <a:pt x="279838" y="225557"/>
                </a:lnTo>
                <a:lnTo>
                  <a:pt x="261059" y="235073"/>
                </a:lnTo>
                <a:lnTo>
                  <a:pt x="243337" y="246174"/>
                </a:lnTo>
                <a:lnTo>
                  <a:pt x="226145" y="257805"/>
                </a:lnTo>
                <a:lnTo>
                  <a:pt x="210011" y="271021"/>
                </a:lnTo>
                <a:lnTo>
                  <a:pt x="194934" y="285294"/>
                </a:lnTo>
                <a:lnTo>
                  <a:pt x="180651" y="300361"/>
                </a:lnTo>
                <a:lnTo>
                  <a:pt x="167427" y="316749"/>
                </a:lnTo>
                <a:lnTo>
                  <a:pt x="155260" y="333666"/>
                </a:lnTo>
                <a:lnTo>
                  <a:pt x="144680" y="351640"/>
                </a:lnTo>
                <a:lnTo>
                  <a:pt x="135158" y="370407"/>
                </a:lnTo>
                <a:lnTo>
                  <a:pt x="126959" y="389967"/>
                </a:lnTo>
                <a:lnTo>
                  <a:pt x="120082" y="410056"/>
                </a:lnTo>
                <a:lnTo>
                  <a:pt x="114527" y="430673"/>
                </a:lnTo>
                <a:lnTo>
                  <a:pt x="110824" y="452083"/>
                </a:lnTo>
                <a:lnTo>
                  <a:pt x="108179" y="473758"/>
                </a:lnTo>
                <a:lnTo>
                  <a:pt x="107386" y="495961"/>
                </a:lnTo>
                <a:lnTo>
                  <a:pt x="108179" y="518429"/>
                </a:lnTo>
                <a:lnTo>
                  <a:pt x="110824" y="540104"/>
                </a:lnTo>
                <a:lnTo>
                  <a:pt x="114527" y="561514"/>
                </a:lnTo>
                <a:lnTo>
                  <a:pt x="120082" y="582131"/>
                </a:lnTo>
                <a:lnTo>
                  <a:pt x="126959" y="602220"/>
                </a:lnTo>
                <a:lnTo>
                  <a:pt x="135158" y="621780"/>
                </a:lnTo>
                <a:lnTo>
                  <a:pt x="144680" y="640283"/>
                </a:lnTo>
                <a:lnTo>
                  <a:pt x="155260" y="658521"/>
                </a:lnTo>
                <a:lnTo>
                  <a:pt x="167427" y="675438"/>
                </a:lnTo>
                <a:lnTo>
                  <a:pt x="180651" y="691562"/>
                </a:lnTo>
                <a:lnTo>
                  <a:pt x="194934" y="706893"/>
                </a:lnTo>
                <a:lnTo>
                  <a:pt x="210011" y="721166"/>
                </a:lnTo>
                <a:lnTo>
                  <a:pt x="226409" y="734118"/>
                </a:lnTo>
                <a:lnTo>
                  <a:pt x="243337" y="746013"/>
                </a:lnTo>
                <a:lnTo>
                  <a:pt x="261059" y="757114"/>
                </a:lnTo>
                <a:lnTo>
                  <a:pt x="280102" y="766366"/>
                </a:lnTo>
                <a:lnTo>
                  <a:pt x="299411" y="774560"/>
                </a:lnTo>
                <a:lnTo>
                  <a:pt x="319513" y="781432"/>
                </a:lnTo>
                <a:lnTo>
                  <a:pt x="340408" y="786983"/>
                </a:lnTo>
                <a:lnTo>
                  <a:pt x="361832" y="790948"/>
                </a:lnTo>
                <a:lnTo>
                  <a:pt x="383256" y="793327"/>
                </a:lnTo>
                <a:lnTo>
                  <a:pt x="405474" y="794120"/>
                </a:lnTo>
                <a:lnTo>
                  <a:pt x="427957" y="793327"/>
                </a:lnTo>
                <a:lnTo>
                  <a:pt x="449645" y="790948"/>
                </a:lnTo>
                <a:lnTo>
                  <a:pt x="471070" y="786983"/>
                </a:lnTo>
                <a:lnTo>
                  <a:pt x="491965" y="781432"/>
                </a:lnTo>
                <a:lnTo>
                  <a:pt x="511802" y="774560"/>
                </a:lnTo>
                <a:lnTo>
                  <a:pt x="531375" y="766366"/>
                </a:lnTo>
                <a:lnTo>
                  <a:pt x="550154" y="757114"/>
                </a:lnTo>
                <a:lnTo>
                  <a:pt x="568140" y="746013"/>
                </a:lnTo>
                <a:lnTo>
                  <a:pt x="585068" y="734118"/>
                </a:lnTo>
                <a:lnTo>
                  <a:pt x="601202" y="721166"/>
                </a:lnTo>
                <a:lnTo>
                  <a:pt x="616543" y="706893"/>
                </a:lnTo>
                <a:lnTo>
                  <a:pt x="630826" y="691562"/>
                </a:lnTo>
                <a:lnTo>
                  <a:pt x="644051" y="675438"/>
                </a:lnTo>
                <a:lnTo>
                  <a:pt x="655689" y="658521"/>
                </a:lnTo>
                <a:lnTo>
                  <a:pt x="666798" y="640283"/>
                </a:lnTo>
                <a:lnTo>
                  <a:pt x="676055" y="621780"/>
                </a:lnTo>
                <a:lnTo>
                  <a:pt x="684255" y="602220"/>
                </a:lnTo>
                <a:lnTo>
                  <a:pt x="691396" y="582131"/>
                </a:lnTo>
                <a:lnTo>
                  <a:pt x="696686" y="561514"/>
                </a:lnTo>
                <a:lnTo>
                  <a:pt x="700653" y="540104"/>
                </a:lnTo>
                <a:lnTo>
                  <a:pt x="703034" y="518429"/>
                </a:lnTo>
                <a:lnTo>
                  <a:pt x="703827" y="495961"/>
                </a:lnTo>
                <a:lnTo>
                  <a:pt x="703034" y="474551"/>
                </a:lnTo>
                <a:lnTo>
                  <a:pt x="700918" y="453669"/>
                </a:lnTo>
                <a:lnTo>
                  <a:pt x="697215" y="433316"/>
                </a:lnTo>
                <a:lnTo>
                  <a:pt x="692189" y="413228"/>
                </a:lnTo>
                <a:lnTo>
                  <a:pt x="685842" y="393403"/>
                </a:lnTo>
                <a:lnTo>
                  <a:pt x="678171" y="374901"/>
                </a:lnTo>
                <a:lnTo>
                  <a:pt x="669178" y="356398"/>
                </a:lnTo>
                <a:lnTo>
                  <a:pt x="659392" y="338952"/>
                </a:lnTo>
                <a:lnTo>
                  <a:pt x="696157" y="301947"/>
                </a:lnTo>
                <a:lnTo>
                  <a:pt x="747734" y="305912"/>
                </a:lnTo>
                <a:lnTo>
                  <a:pt x="753817" y="306176"/>
                </a:lnTo>
                <a:lnTo>
                  <a:pt x="758843" y="306176"/>
                </a:lnTo>
                <a:lnTo>
                  <a:pt x="763604" y="305648"/>
                </a:lnTo>
                <a:lnTo>
                  <a:pt x="774713" y="327322"/>
                </a:lnTo>
                <a:lnTo>
                  <a:pt x="783970" y="349790"/>
                </a:lnTo>
                <a:lnTo>
                  <a:pt x="792169" y="372786"/>
                </a:lnTo>
                <a:lnTo>
                  <a:pt x="798782" y="396311"/>
                </a:lnTo>
                <a:lnTo>
                  <a:pt x="804336" y="420365"/>
                </a:lnTo>
                <a:lnTo>
                  <a:pt x="808039" y="445211"/>
                </a:lnTo>
                <a:lnTo>
                  <a:pt x="810420" y="470586"/>
                </a:lnTo>
                <a:lnTo>
                  <a:pt x="811213" y="495961"/>
                </a:lnTo>
                <a:lnTo>
                  <a:pt x="810155" y="522923"/>
                </a:lnTo>
                <a:lnTo>
                  <a:pt x="807775" y="548826"/>
                </a:lnTo>
                <a:lnTo>
                  <a:pt x="803807" y="574466"/>
                </a:lnTo>
                <a:lnTo>
                  <a:pt x="797988" y="599841"/>
                </a:lnTo>
                <a:lnTo>
                  <a:pt x="790582" y="624159"/>
                </a:lnTo>
                <a:lnTo>
                  <a:pt x="781854" y="647948"/>
                </a:lnTo>
                <a:lnTo>
                  <a:pt x="771539" y="671209"/>
                </a:lnTo>
                <a:lnTo>
                  <a:pt x="760165" y="693412"/>
                </a:lnTo>
                <a:lnTo>
                  <a:pt x="746940" y="714822"/>
                </a:lnTo>
                <a:lnTo>
                  <a:pt x="732922" y="735704"/>
                </a:lnTo>
                <a:lnTo>
                  <a:pt x="717581" y="755000"/>
                </a:lnTo>
                <a:lnTo>
                  <a:pt x="701182" y="773767"/>
                </a:lnTo>
                <a:lnTo>
                  <a:pt x="683461" y="791477"/>
                </a:lnTo>
                <a:lnTo>
                  <a:pt x="664682" y="807865"/>
                </a:lnTo>
                <a:lnTo>
                  <a:pt x="645109" y="823196"/>
                </a:lnTo>
                <a:lnTo>
                  <a:pt x="624478" y="837469"/>
                </a:lnTo>
                <a:lnTo>
                  <a:pt x="603054" y="850421"/>
                </a:lnTo>
                <a:lnTo>
                  <a:pt x="580572" y="862051"/>
                </a:lnTo>
                <a:lnTo>
                  <a:pt x="557560" y="872096"/>
                </a:lnTo>
                <a:lnTo>
                  <a:pt x="533756" y="880818"/>
                </a:lnTo>
                <a:lnTo>
                  <a:pt x="509422" y="888220"/>
                </a:lnTo>
                <a:lnTo>
                  <a:pt x="484295" y="894035"/>
                </a:lnTo>
                <a:lnTo>
                  <a:pt x="458374" y="898000"/>
                </a:lnTo>
                <a:lnTo>
                  <a:pt x="432189" y="900907"/>
                </a:lnTo>
                <a:lnTo>
                  <a:pt x="405474" y="901700"/>
                </a:lnTo>
                <a:lnTo>
                  <a:pt x="379024" y="900907"/>
                </a:lnTo>
                <a:lnTo>
                  <a:pt x="352575" y="898000"/>
                </a:lnTo>
                <a:lnTo>
                  <a:pt x="326918" y="894035"/>
                </a:lnTo>
                <a:lnTo>
                  <a:pt x="302056" y="888220"/>
                </a:lnTo>
                <a:lnTo>
                  <a:pt x="277193" y="880818"/>
                </a:lnTo>
                <a:lnTo>
                  <a:pt x="253388" y="872096"/>
                </a:lnTo>
                <a:lnTo>
                  <a:pt x="230377" y="862051"/>
                </a:lnTo>
                <a:lnTo>
                  <a:pt x="207895" y="850421"/>
                </a:lnTo>
                <a:lnTo>
                  <a:pt x="186735" y="837469"/>
                </a:lnTo>
                <a:lnTo>
                  <a:pt x="166104" y="823196"/>
                </a:lnTo>
                <a:lnTo>
                  <a:pt x="146267" y="807865"/>
                </a:lnTo>
                <a:lnTo>
                  <a:pt x="127752" y="791477"/>
                </a:lnTo>
                <a:lnTo>
                  <a:pt x="110031" y="773767"/>
                </a:lnTo>
                <a:lnTo>
                  <a:pt x="93367" y="755000"/>
                </a:lnTo>
                <a:lnTo>
                  <a:pt x="78027" y="735704"/>
                </a:lnTo>
                <a:lnTo>
                  <a:pt x="64008" y="714822"/>
                </a:lnTo>
                <a:lnTo>
                  <a:pt x="51312" y="693412"/>
                </a:lnTo>
                <a:lnTo>
                  <a:pt x="39674" y="671209"/>
                </a:lnTo>
                <a:lnTo>
                  <a:pt x="29359" y="647948"/>
                </a:lnTo>
                <a:lnTo>
                  <a:pt x="20631" y="624159"/>
                </a:lnTo>
                <a:lnTo>
                  <a:pt x="13489" y="599841"/>
                </a:lnTo>
                <a:lnTo>
                  <a:pt x="7670" y="574466"/>
                </a:lnTo>
                <a:lnTo>
                  <a:pt x="3174" y="548826"/>
                </a:lnTo>
                <a:lnTo>
                  <a:pt x="793" y="522923"/>
                </a:lnTo>
                <a:lnTo>
                  <a:pt x="0" y="495961"/>
                </a:lnTo>
                <a:lnTo>
                  <a:pt x="793" y="469265"/>
                </a:lnTo>
                <a:lnTo>
                  <a:pt x="3174" y="443096"/>
                </a:lnTo>
                <a:lnTo>
                  <a:pt x="7670" y="417721"/>
                </a:lnTo>
                <a:lnTo>
                  <a:pt x="13489" y="392346"/>
                </a:lnTo>
                <a:lnTo>
                  <a:pt x="20631" y="367764"/>
                </a:lnTo>
                <a:lnTo>
                  <a:pt x="29359" y="343975"/>
                </a:lnTo>
                <a:lnTo>
                  <a:pt x="39674" y="320978"/>
                </a:lnTo>
                <a:lnTo>
                  <a:pt x="51312" y="298775"/>
                </a:lnTo>
                <a:lnTo>
                  <a:pt x="64008" y="277100"/>
                </a:lnTo>
                <a:lnTo>
                  <a:pt x="78027" y="256483"/>
                </a:lnTo>
                <a:lnTo>
                  <a:pt x="93367" y="236923"/>
                </a:lnTo>
                <a:lnTo>
                  <a:pt x="110031" y="218156"/>
                </a:lnTo>
                <a:lnTo>
                  <a:pt x="127752" y="200711"/>
                </a:lnTo>
                <a:lnTo>
                  <a:pt x="146267" y="184322"/>
                </a:lnTo>
                <a:lnTo>
                  <a:pt x="166104" y="168992"/>
                </a:lnTo>
                <a:lnTo>
                  <a:pt x="186735" y="154718"/>
                </a:lnTo>
                <a:lnTo>
                  <a:pt x="207895" y="141766"/>
                </a:lnTo>
                <a:lnTo>
                  <a:pt x="230377" y="130136"/>
                </a:lnTo>
                <a:lnTo>
                  <a:pt x="253388" y="120091"/>
                </a:lnTo>
                <a:lnTo>
                  <a:pt x="277193" y="111104"/>
                </a:lnTo>
                <a:lnTo>
                  <a:pt x="301791" y="103968"/>
                </a:lnTo>
                <a:lnTo>
                  <a:pt x="326918" y="98152"/>
                </a:lnTo>
                <a:lnTo>
                  <a:pt x="352575" y="93923"/>
                </a:lnTo>
                <a:lnTo>
                  <a:pt x="378760" y="91280"/>
                </a:lnTo>
                <a:close/>
                <a:moveTo>
                  <a:pt x="748610" y="0"/>
                </a:moveTo>
                <a:lnTo>
                  <a:pt x="751523" y="264"/>
                </a:lnTo>
                <a:lnTo>
                  <a:pt x="753907" y="1320"/>
                </a:lnTo>
                <a:lnTo>
                  <a:pt x="756026" y="3432"/>
                </a:lnTo>
                <a:lnTo>
                  <a:pt x="757351" y="5808"/>
                </a:lnTo>
                <a:lnTo>
                  <a:pt x="758410" y="8449"/>
                </a:lnTo>
                <a:lnTo>
                  <a:pt x="763972" y="81846"/>
                </a:lnTo>
                <a:lnTo>
                  <a:pt x="791519" y="54388"/>
                </a:lnTo>
                <a:lnTo>
                  <a:pt x="796021" y="50691"/>
                </a:lnTo>
                <a:lnTo>
                  <a:pt x="800789" y="48315"/>
                </a:lnTo>
                <a:lnTo>
                  <a:pt x="806086" y="46467"/>
                </a:lnTo>
                <a:lnTo>
                  <a:pt x="811384" y="46203"/>
                </a:lnTo>
                <a:lnTo>
                  <a:pt x="816681" y="46467"/>
                </a:lnTo>
                <a:lnTo>
                  <a:pt x="821978" y="48315"/>
                </a:lnTo>
                <a:lnTo>
                  <a:pt x="827011" y="50691"/>
                </a:lnTo>
                <a:lnTo>
                  <a:pt x="831249" y="54388"/>
                </a:lnTo>
                <a:lnTo>
                  <a:pt x="847671" y="71285"/>
                </a:lnTo>
                <a:lnTo>
                  <a:pt x="851908" y="76037"/>
                </a:lnTo>
                <a:lnTo>
                  <a:pt x="854557" y="81846"/>
                </a:lnTo>
                <a:lnTo>
                  <a:pt x="855881" y="87918"/>
                </a:lnTo>
                <a:lnTo>
                  <a:pt x="855881" y="93990"/>
                </a:lnTo>
                <a:lnTo>
                  <a:pt x="854557" y="99799"/>
                </a:lnTo>
                <a:lnTo>
                  <a:pt x="851908" y="105607"/>
                </a:lnTo>
                <a:lnTo>
                  <a:pt x="847671" y="110887"/>
                </a:lnTo>
                <a:lnTo>
                  <a:pt x="823832" y="134649"/>
                </a:lnTo>
                <a:lnTo>
                  <a:pt x="889785" y="139929"/>
                </a:lnTo>
                <a:lnTo>
                  <a:pt x="892698" y="140721"/>
                </a:lnTo>
                <a:lnTo>
                  <a:pt x="895612" y="142306"/>
                </a:lnTo>
                <a:lnTo>
                  <a:pt x="897201" y="144418"/>
                </a:lnTo>
                <a:lnTo>
                  <a:pt x="898260" y="147586"/>
                </a:lnTo>
                <a:lnTo>
                  <a:pt x="898525" y="150226"/>
                </a:lnTo>
                <a:lnTo>
                  <a:pt x="897731" y="153130"/>
                </a:lnTo>
                <a:lnTo>
                  <a:pt x="895877" y="156034"/>
                </a:lnTo>
                <a:lnTo>
                  <a:pt x="787016" y="264018"/>
                </a:lnTo>
                <a:lnTo>
                  <a:pt x="781454" y="269034"/>
                </a:lnTo>
                <a:lnTo>
                  <a:pt x="775097" y="272730"/>
                </a:lnTo>
                <a:lnTo>
                  <a:pt x="768210" y="275635"/>
                </a:lnTo>
                <a:lnTo>
                  <a:pt x="761059" y="277219"/>
                </a:lnTo>
                <a:lnTo>
                  <a:pt x="753642" y="278011"/>
                </a:lnTo>
                <a:lnTo>
                  <a:pt x="752053" y="277747"/>
                </a:lnTo>
                <a:lnTo>
                  <a:pt x="750199" y="277747"/>
                </a:lnTo>
                <a:lnTo>
                  <a:pt x="747286" y="277483"/>
                </a:lnTo>
                <a:lnTo>
                  <a:pt x="685306" y="272730"/>
                </a:lnTo>
                <a:lnTo>
                  <a:pt x="471823" y="485793"/>
                </a:lnTo>
                <a:lnTo>
                  <a:pt x="467320" y="489225"/>
                </a:lnTo>
                <a:lnTo>
                  <a:pt x="462287" y="491337"/>
                </a:lnTo>
                <a:lnTo>
                  <a:pt x="456460" y="492657"/>
                </a:lnTo>
                <a:lnTo>
                  <a:pt x="431298" y="493713"/>
                </a:lnTo>
                <a:lnTo>
                  <a:pt x="430238" y="493713"/>
                </a:lnTo>
                <a:lnTo>
                  <a:pt x="424411" y="493185"/>
                </a:lnTo>
                <a:lnTo>
                  <a:pt x="419114" y="491073"/>
                </a:lnTo>
                <a:lnTo>
                  <a:pt x="414611" y="488169"/>
                </a:lnTo>
                <a:lnTo>
                  <a:pt x="410903" y="483944"/>
                </a:lnTo>
                <a:lnTo>
                  <a:pt x="408254" y="479456"/>
                </a:lnTo>
                <a:lnTo>
                  <a:pt x="406400" y="473912"/>
                </a:lnTo>
                <a:lnTo>
                  <a:pt x="406400" y="468103"/>
                </a:lnTo>
                <a:lnTo>
                  <a:pt x="408519" y="444342"/>
                </a:lnTo>
                <a:lnTo>
                  <a:pt x="409314" y="438797"/>
                </a:lnTo>
                <a:lnTo>
                  <a:pt x="411697" y="434045"/>
                </a:lnTo>
                <a:lnTo>
                  <a:pt x="415141" y="429557"/>
                </a:lnTo>
                <a:lnTo>
                  <a:pt x="445601" y="399459"/>
                </a:lnTo>
                <a:lnTo>
                  <a:pt x="513937" y="331078"/>
                </a:lnTo>
                <a:lnTo>
                  <a:pt x="515526" y="329758"/>
                </a:lnTo>
                <a:lnTo>
                  <a:pt x="585981" y="259265"/>
                </a:lnTo>
                <a:lnTo>
                  <a:pt x="625181" y="219927"/>
                </a:lnTo>
                <a:lnTo>
                  <a:pt x="619884" y="152074"/>
                </a:lnTo>
                <a:lnTo>
                  <a:pt x="619619" y="148114"/>
                </a:lnTo>
                <a:lnTo>
                  <a:pt x="619884" y="139929"/>
                </a:lnTo>
                <a:lnTo>
                  <a:pt x="621473" y="132009"/>
                </a:lnTo>
                <a:lnTo>
                  <a:pt x="624122" y="124352"/>
                </a:lnTo>
                <a:lnTo>
                  <a:pt x="628360" y="117224"/>
                </a:lnTo>
                <a:lnTo>
                  <a:pt x="633657" y="110887"/>
                </a:lnTo>
                <a:lnTo>
                  <a:pt x="741988" y="2640"/>
                </a:lnTo>
                <a:lnTo>
                  <a:pt x="744372" y="1056"/>
                </a:lnTo>
                <a:lnTo>
                  <a:pt x="746491" y="26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90637" y="1302482"/>
            <a:ext cx="7852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Olakšavanje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optimizacija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procesa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oporezivanja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za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sve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00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4054" y="-67806"/>
            <a:ext cx="7625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 smtClean="0">
                <a:solidFill>
                  <a:schemeClr val="bg1"/>
                </a:solidFill>
              </a:rPr>
              <a:t>TIMELINE</a:t>
            </a:r>
            <a:endParaRPr lang="en-US" sz="4000" b="1" spc="300" dirty="0">
              <a:solidFill>
                <a:schemeClr val="bg1"/>
              </a:solidFill>
            </a:endParaRPr>
          </a:p>
        </p:txBody>
      </p:sp>
      <p:grpSp>
        <p:nvGrpSpPr>
          <p:cNvPr id="60" name="Group 5"/>
          <p:cNvGrpSpPr>
            <a:grpSpLocks noChangeAspect="1"/>
          </p:cNvGrpSpPr>
          <p:nvPr/>
        </p:nvGrpSpPr>
        <p:grpSpPr bwMode="auto">
          <a:xfrm>
            <a:off x="980689" y="903782"/>
            <a:ext cx="10058401" cy="6410325"/>
            <a:chOff x="672" y="442"/>
            <a:chExt cx="6336" cy="4038"/>
          </a:xfrm>
        </p:grpSpPr>
        <p:sp>
          <p:nvSpPr>
            <p:cNvPr id="61" name="AutoShape 4"/>
            <p:cNvSpPr>
              <a:spLocks noChangeAspect="1" noChangeArrowheads="1" noTextEdit="1"/>
            </p:cNvSpPr>
            <p:nvPr/>
          </p:nvSpPr>
          <p:spPr bwMode="auto">
            <a:xfrm>
              <a:off x="672" y="442"/>
              <a:ext cx="6336" cy="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63" name="Group 206"/>
            <p:cNvGrpSpPr>
              <a:grpSpLocks/>
            </p:cNvGrpSpPr>
            <p:nvPr/>
          </p:nvGrpSpPr>
          <p:grpSpPr bwMode="auto">
            <a:xfrm>
              <a:off x="791" y="445"/>
              <a:ext cx="6105" cy="3913"/>
              <a:chOff x="791" y="445"/>
              <a:chExt cx="6105" cy="3913"/>
            </a:xfrm>
          </p:grpSpPr>
          <p:sp>
            <p:nvSpPr>
              <p:cNvPr id="235" name="Freeform 6"/>
              <p:cNvSpPr>
                <a:spLocks/>
              </p:cNvSpPr>
              <p:nvPr/>
            </p:nvSpPr>
            <p:spPr bwMode="auto">
              <a:xfrm>
                <a:off x="791" y="841"/>
                <a:ext cx="6098" cy="3517"/>
              </a:xfrm>
              <a:custGeom>
                <a:avLst/>
                <a:gdLst>
                  <a:gd name="T0" fmla="*/ 4496 w 12196"/>
                  <a:gd name="T1" fmla="*/ 0 h 3517"/>
                  <a:gd name="T2" fmla="*/ 1017 w 12196"/>
                  <a:gd name="T3" fmla="*/ 1 h 3517"/>
                  <a:gd name="T4" fmla="*/ 755 w 12196"/>
                  <a:gd name="T5" fmla="*/ 17 h 3517"/>
                  <a:gd name="T6" fmla="*/ 535 w 12196"/>
                  <a:gd name="T7" fmla="*/ 53 h 3517"/>
                  <a:gd name="T8" fmla="*/ 354 w 12196"/>
                  <a:gd name="T9" fmla="*/ 105 h 3517"/>
                  <a:gd name="T10" fmla="*/ 211 w 12196"/>
                  <a:gd name="T11" fmla="*/ 171 h 3517"/>
                  <a:gd name="T12" fmla="*/ 106 w 12196"/>
                  <a:gd name="T13" fmla="*/ 248 h 3517"/>
                  <a:gd name="T14" fmla="*/ 36 w 12196"/>
                  <a:gd name="T15" fmla="*/ 333 h 3517"/>
                  <a:gd name="T16" fmla="*/ 2 w 12196"/>
                  <a:gd name="T17" fmla="*/ 423 h 3517"/>
                  <a:gd name="T18" fmla="*/ 4 w 12196"/>
                  <a:gd name="T19" fmla="*/ 515 h 3517"/>
                  <a:gd name="T20" fmla="*/ 40 w 12196"/>
                  <a:gd name="T21" fmla="*/ 606 h 3517"/>
                  <a:gd name="T22" fmla="*/ 108 w 12196"/>
                  <a:gd name="T23" fmla="*/ 694 h 3517"/>
                  <a:gd name="T24" fmla="*/ 207 w 12196"/>
                  <a:gd name="T25" fmla="*/ 775 h 3517"/>
                  <a:gd name="T26" fmla="*/ 338 w 12196"/>
                  <a:gd name="T27" fmla="*/ 848 h 3517"/>
                  <a:gd name="T28" fmla="*/ 499 w 12196"/>
                  <a:gd name="T29" fmla="*/ 907 h 3517"/>
                  <a:gd name="T30" fmla="*/ 689 w 12196"/>
                  <a:gd name="T31" fmla="*/ 952 h 3517"/>
                  <a:gd name="T32" fmla="*/ 908 w 12196"/>
                  <a:gd name="T33" fmla="*/ 978 h 3517"/>
                  <a:gd name="T34" fmla="*/ 1089 w 12196"/>
                  <a:gd name="T35" fmla="*/ 984 h 3517"/>
                  <a:gd name="T36" fmla="*/ 11264 w 12196"/>
                  <a:gd name="T37" fmla="*/ 987 h 3517"/>
                  <a:gd name="T38" fmla="*/ 11497 w 12196"/>
                  <a:gd name="T39" fmla="*/ 1010 h 3517"/>
                  <a:gd name="T40" fmla="*/ 11695 w 12196"/>
                  <a:gd name="T41" fmla="*/ 1052 h 3517"/>
                  <a:gd name="T42" fmla="*/ 11860 w 12196"/>
                  <a:gd name="T43" fmla="*/ 1111 h 3517"/>
                  <a:gd name="T44" fmla="*/ 11993 w 12196"/>
                  <a:gd name="T45" fmla="*/ 1182 h 3517"/>
                  <a:gd name="T46" fmla="*/ 12092 w 12196"/>
                  <a:gd name="T47" fmla="*/ 1265 h 3517"/>
                  <a:gd name="T48" fmla="*/ 12158 w 12196"/>
                  <a:gd name="T49" fmla="*/ 1355 h 3517"/>
                  <a:gd name="T50" fmla="*/ 12190 w 12196"/>
                  <a:gd name="T51" fmla="*/ 1450 h 3517"/>
                  <a:gd name="T52" fmla="*/ 12190 w 12196"/>
                  <a:gd name="T53" fmla="*/ 1546 h 3517"/>
                  <a:gd name="T54" fmla="*/ 12158 w 12196"/>
                  <a:gd name="T55" fmla="*/ 1641 h 3517"/>
                  <a:gd name="T56" fmla="*/ 12092 w 12196"/>
                  <a:gd name="T57" fmla="*/ 1732 h 3517"/>
                  <a:gd name="T58" fmla="*/ 11993 w 12196"/>
                  <a:gd name="T59" fmla="*/ 1814 h 3517"/>
                  <a:gd name="T60" fmla="*/ 11860 w 12196"/>
                  <a:gd name="T61" fmla="*/ 1886 h 3517"/>
                  <a:gd name="T62" fmla="*/ 11695 w 12196"/>
                  <a:gd name="T63" fmla="*/ 1945 h 3517"/>
                  <a:gd name="T64" fmla="*/ 11497 w 12196"/>
                  <a:gd name="T65" fmla="*/ 1986 h 3517"/>
                  <a:gd name="T66" fmla="*/ 11264 w 12196"/>
                  <a:gd name="T67" fmla="*/ 2009 h 3517"/>
                  <a:gd name="T68" fmla="*/ 1343 w 12196"/>
                  <a:gd name="T69" fmla="*/ 2012 h 3517"/>
                  <a:gd name="T70" fmla="*/ 1174 w 12196"/>
                  <a:gd name="T71" fmla="*/ 2019 h 3517"/>
                  <a:gd name="T72" fmla="*/ 973 w 12196"/>
                  <a:gd name="T73" fmla="*/ 2051 h 3517"/>
                  <a:gd name="T74" fmla="*/ 799 w 12196"/>
                  <a:gd name="T75" fmla="*/ 2103 h 3517"/>
                  <a:gd name="T76" fmla="*/ 654 w 12196"/>
                  <a:gd name="T77" fmla="*/ 2172 h 3517"/>
                  <a:gd name="T78" fmla="*/ 536 w 12196"/>
                  <a:gd name="T79" fmla="*/ 2257 h 3517"/>
                  <a:gd name="T80" fmla="*/ 447 w 12196"/>
                  <a:gd name="T81" fmla="*/ 2352 h 3517"/>
                  <a:gd name="T82" fmla="*/ 390 w 12196"/>
                  <a:gd name="T83" fmla="*/ 2454 h 3517"/>
                  <a:gd name="T84" fmla="*/ 362 w 12196"/>
                  <a:gd name="T85" fmla="*/ 2561 h 3517"/>
                  <a:gd name="T86" fmla="*/ 364 w 12196"/>
                  <a:gd name="T87" fmla="*/ 2670 h 3517"/>
                  <a:gd name="T88" fmla="*/ 397 w 12196"/>
                  <a:gd name="T89" fmla="*/ 2776 h 3517"/>
                  <a:gd name="T90" fmla="*/ 463 w 12196"/>
                  <a:gd name="T91" fmla="*/ 2874 h 3517"/>
                  <a:gd name="T92" fmla="*/ 560 w 12196"/>
                  <a:gd name="T93" fmla="*/ 2965 h 3517"/>
                  <a:gd name="T94" fmla="*/ 689 w 12196"/>
                  <a:gd name="T95" fmla="*/ 3043 h 3517"/>
                  <a:gd name="T96" fmla="*/ 852 w 12196"/>
                  <a:gd name="T97" fmla="*/ 3104 h 3517"/>
                  <a:gd name="T98" fmla="*/ 1049 w 12196"/>
                  <a:gd name="T99" fmla="*/ 3146 h 3517"/>
                  <a:gd name="T100" fmla="*/ 1279 w 12196"/>
                  <a:gd name="T101" fmla="*/ 3165 h 3517"/>
                  <a:gd name="T102" fmla="*/ 5195 w 12196"/>
                  <a:gd name="T103" fmla="*/ 3166 h 3517"/>
                  <a:gd name="T104" fmla="*/ 5553 w 12196"/>
                  <a:gd name="T105" fmla="*/ 3177 h 3517"/>
                  <a:gd name="T106" fmla="*/ 5720 w 12196"/>
                  <a:gd name="T107" fmla="*/ 3196 h 3517"/>
                  <a:gd name="T108" fmla="*/ 5873 w 12196"/>
                  <a:gd name="T109" fmla="*/ 3225 h 3517"/>
                  <a:gd name="T110" fmla="*/ 6000 w 12196"/>
                  <a:gd name="T111" fmla="*/ 3270 h 3517"/>
                  <a:gd name="T112" fmla="*/ 6101 w 12196"/>
                  <a:gd name="T113" fmla="*/ 3331 h 3517"/>
                  <a:gd name="T114" fmla="*/ 6165 w 12196"/>
                  <a:gd name="T115" fmla="*/ 3413 h 3517"/>
                  <a:gd name="T116" fmla="*/ 6188 w 12196"/>
                  <a:gd name="T117" fmla="*/ 3517 h 3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196" h="3517">
                    <a:moveTo>
                      <a:pt x="5033" y="2"/>
                    </a:moveTo>
                    <a:lnTo>
                      <a:pt x="5033" y="2"/>
                    </a:lnTo>
                    <a:lnTo>
                      <a:pt x="4766" y="1"/>
                    </a:lnTo>
                    <a:lnTo>
                      <a:pt x="4496" y="0"/>
                    </a:lnTo>
                    <a:lnTo>
                      <a:pt x="4496" y="0"/>
                    </a:lnTo>
                    <a:lnTo>
                      <a:pt x="1089" y="0"/>
                    </a:lnTo>
                    <a:lnTo>
                      <a:pt x="1089" y="0"/>
                    </a:lnTo>
                    <a:lnTo>
                      <a:pt x="1017" y="1"/>
                    </a:lnTo>
                    <a:lnTo>
                      <a:pt x="948" y="3"/>
                    </a:lnTo>
                    <a:lnTo>
                      <a:pt x="882" y="6"/>
                    </a:lnTo>
                    <a:lnTo>
                      <a:pt x="817" y="11"/>
                    </a:lnTo>
                    <a:lnTo>
                      <a:pt x="755" y="17"/>
                    </a:lnTo>
                    <a:lnTo>
                      <a:pt x="697" y="24"/>
                    </a:lnTo>
                    <a:lnTo>
                      <a:pt x="640" y="32"/>
                    </a:lnTo>
                    <a:lnTo>
                      <a:pt x="586" y="41"/>
                    </a:lnTo>
                    <a:lnTo>
                      <a:pt x="535" y="53"/>
                    </a:lnTo>
                    <a:lnTo>
                      <a:pt x="487" y="64"/>
                    </a:lnTo>
                    <a:lnTo>
                      <a:pt x="439" y="77"/>
                    </a:lnTo>
                    <a:lnTo>
                      <a:pt x="396" y="90"/>
                    </a:lnTo>
                    <a:lnTo>
                      <a:pt x="354" y="105"/>
                    </a:lnTo>
                    <a:lnTo>
                      <a:pt x="314" y="120"/>
                    </a:lnTo>
                    <a:lnTo>
                      <a:pt x="276" y="136"/>
                    </a:lnTo>
                    <a:lnTo>
                      <a:pt x="243" y="154"/>
                    </a:lnTo>
                    <a:lnTo>
                      <a:pt x="211" y="171"/>
                    </a:lnTo>
                    <a:lnTo>
                      <a:pt x="181" y="189"/>
                    </a:lnTo>
                    <a:lnTo>
                      <a:pt x="153" y="209"/>
                    </a:lnTo>
                    <a:lnTo>
                      <a:pt x="127" y="228"/>
                    </a:lnTo>
                    <a:lnTo>
                      <a:pt x="106" y="248"/>
                    </a:lnTo>
                    <a:lnTo>
                      <a:pt x="84" y="269"/>
                    </a:lnTo>
                    <a:lnTo>
                      <a:pt x="66" y="290"/>
                    </a:lnTo>
                    <a:lnTo>
                      <a:pt x="50" y="312"/>
                    </a:lnTo>
                    <a:lnTo>
                      <a:pt x="36" y="333"/>
                    </a:lnTo>
                    <a:lnTo>
                      <a:pt x="24" y="355"/>
                    </a:lnTo>
                    <a:lnTo>
                      <a:pt x="16" y="378"/>
                    </a:lnTo>
                    <a:lnTo>
                      <a:pt x="8" y="400"/>
                    </a:lnTo>
                    <a:lnTo>
                      <a:pt x="2" y="423"/>
                    </a:lnTo>
                    <a:lnTo>
                      <a:pt x="0" y="446"/>
                    </a:lnTo>
                    <a:lnTo>
                      <a:pt x="0" y="469"/>
                    </a:lnTo>
                    <a:lnTo>
                      <a:pt x="0" y="492"/>
                    </a:lnTo>
                    <a:lnTo>
                      <a:pt x="4" y="515"/>
                    </a:lnTo>
                    <a:lnTo>
                      <a:pt x="10" y="538"/>
                    </a:lnTo>
                    <a:lnTo>
                      <a:pt x="18" y="561"/>
                    </a:lnTo>
                    <a:lnTo>
                      <a:pt x="28" y="584"/>
                    </a:lnTo>
                    <a:lnTo>
                      <a:pt x="40" y="606"/>
                    </a:lnTo>
                    <a:lnTo>
                      <a:pt x="54" y="629"/>
                    </a:lnTo>
                    <a:lnTo>
                      <a:pt x="70" y="651"/>
                    </a:lnTo>
                    <a:lnTo>
                      <a:pt x="88" y="672"/>
                    </a:lnTo>
                    <a:lnTo>
                      <a:pt x="108" y="694"/>
                    </a:lnTo>
                    <a:lnTo>
                      <a:pt x="129" y="715"/>
                    </a:lnTo>
                    <a:lnTo>
                      <a:pt x="153" y="736"/>
                    </a:lnTo>
                    <a:lnTo>
                      <a:pt x="179" y="756"/>
                    </a:lnTo>
                    <a:lnTo>
                      <a:pt x="207" y="775"/>
                    </a:lnTo>
                    <a:lnTo>
                      <a:pt x="237" y="795"/>
                    </a:lnTo>
                    <a:lnTo>
                      <a:pt x="268" y="813"/>
                    </a:lnTo>
                    <a:lnTo>
                      <a:pt x="302" y="830"/>
                    </a:lnTo>
                    <a:lnTo>
                      <a:pt x="338" y="848"/>
                    </a:lnTo>
                    <a:lnTo>
                      <a:pt x="376" y="864"/>
                    </a:lnTo>
                    <a:lnTo>
                      <a:pt x="415" y="879"/>
                    </a:lnTo>
                    <a:lnTo>
                      <a:pt x="457" y="894"/>
                    </a:lnTo>
                    <a:lnTo>
                      <a:pt x="499" y="907"/>
                    </a:lnTo>
                    <a:lnTo>
                      <a:pt x="544" y="920"/>
                    </a:lnTo>
                    <a:lnTo>
                      <a:pt x="590" y="931"/>
                    </a:lnTo>
                    <a:lnTo>
                      <a:pt x="640" y="942"/>
                    </a:lnTo>
                    <a:lnTo>
                      <a:pt x="689" y="952"/>
                    </a:lnTo>
                    <a:lnTo>
                      <a:pt x="741" y="960"/>
                    </a:lnTo>
                    <a:lnTo>
                      <a:pt x="795" y="967"/>
                    </a:lnTo>
                    <a:lnTo>
                      <a:pt x="850" y="973"/>
                    </a:lnTo>
                    <a:lnTo>
                      <a:pt x="908" y="978"/>
                    </a:lnTo>
                    <a:lnTo>
                      <a:pt x="965" y="981"/>
                    </a:lnTo>
                    <a:lnTo>
                      <a:pt x="1027" y="983"/>
                    </a:lnTo>
                    <a:lnTo>
                      <a:pt x="1089" y="984"/>
                    </a:lnTo>
                    <a:lnTo>
                      <a:pt x="1089" y="984"/>
                    </a:lnTo>
                    <a:lnTo>
                      <a:pt x="11137" y="984"/>
                    </a:lnTo>
                    <a:lnTo>
                      <a:pt x="11137" y="984"/>
                    </a:lnTo>
                    <a:lnTo>
                      <a:pt x="11203" y="985"/>
                    </a:lnTo>
                    <a:lnTo>
                      <a:pt x="11264" y="987"/>
                    </a:lnTo>
                    <a:lnTo>
                      <a:pt x="11326" y="990"/>
                    </a:lnTo>
                    <a:lnTo>
                      <a:pt x="11385" y="996"/>
                    </a:lnTo>
                    <a:lnTo>
                      <a:pt x="11441" y="1002"/>
                    </a:lnTo>
                    <a:lnTo>
                      <a:pt x="11497" y="1010"/>
                    </a:lnTo>
                    <a:lnTo>
                      <a:pt x="11550" y="1019"/>
                    </a:lnTo>
                    <a:lnTo>
                      <a:pt x="11600" y="1028"/>
                    </a:lnTo>
                    <a:lnTo>
                      <a:pt x="11648" y="1039"/>
                    </a:lnTo>
                    <a:lnTo>
                      <a:pt x="11695" y="1052"/>
                    </a:lnTo>
                    <a:lnTo>
                      <a:pt x="11739" y="1065"/>
                    </a:lnTo>
                    <a:lnTo>
                      <a:pt x="11783" y="1079"/>
                    </a:lnTo>
                    <a:lnTo>
                      <a:pt x="11822" y="1094"/>
                    </a:lnTo>
                    <a:lnTo>
                      <a:pt x="11860" y="1111"/>
                    </a:lnTo>
                    <a:lnTo>
                      <a:pt x="11896" y="1127"/>
                    </a:lnTo>
                    <a:lnTo>
                      <a:pt x="11930" y="1145"/>
                    </a:lnTo>
                    <a:lnTo>
                      <a:pt x="11963" y="1164"/>
                    </a:lnTo>
                    <a:lnTo>
                      <a:pt x="11993" y="1182"/>
                    </a:lnTo>
                    <a:lnTo>
                      <a:pt x="12021" y="1203"/>
                    </a:lnTo>
                    <a:lnTo>
                      <a:pt x="12047" y="1223"/>
                    </a:lnTo>
                    <a:lnTo>
                      <a:pt x="12071" y="1243"/>
                    </a:lnTo>
                    <a:lnTo>
                      <a:pt x="12092" y="1265"/>
                    </a:lnTo>
                    <a:lnTo>
                      <a:pt x="12110" y="1287"/>
                    </a:lnTo>
                    <a:lnTo>
                      <a:pt x="12128" y="1310"/>
                    </a:lnTo>
                    <a:lnTo>
                      <a:pt x="12144" y="1332"/>
                    </a:lnTo>
                    <a:lnTo>
                      <a:pt x="12158" y="1355"/>
                    </a:lnTo>
                    <a:lnTo>
                      <a:pt x="12170" y="1379"/>
                    </a:lnTo>
                    <a:lnTo>
                      <a:pt x="12178" y="1402"/>
                    </a:lnTo>
                    <a:lnTo>
                      <a:pt x="12186" y="1426"/>
                    </a:lnTo>
                    <a:lnTo>
                      <a:pt x="12190" y="1450"/>
                    </a:lnTo>
                    <a:lnTo>
                      <a:pt x="12194" y="1474"/>
                    </a:lnTo>
                    <a:lnTo>
                      <a:pt x="12196" y="1498"/>
                    </a:lnTo>
                    <a:lnTo>
                      <a:pt x="12194" y="1523"/>
                    </a:lnTo>
                    <a:lnTo>
                      <a:pt x="12190" y="1546"/>
                    </a:lnTo>
                    <a:lnTo>
                      <a:pt x="12186" y="1571"/>
                    </a:lnTo>
                    <a:lnTo>
                      <a:pt x="12178" y="1594"/>
                    </a:lnTo>
                    <a:lnTo>
                      <a:pt x="12170" y="1617"/>
                    </a:lnTo>
                    <a:lnTo>
                      <a:pt x="12158" y="1641"/>
                    </a:lnTo>
                    <a:lnTo>
                      <a:pt x="12144" y="1664"/>
                    </a:lnTo>
                    <a:lnTo>
                      <a:pt x="12128" y="1687"/>
                    </a:lnTo>
                    <a:lnTo>
                      <a:pt x="12110" y="1709"/>
                    </a:lnTo>
                    <a:lnTo>
                      <a:pt x="12092" y="1732"/>
                    </a:lnTo>
                    <a:lnTo>
                      <a:pt x="12071" y="1753"/>
                    </a:lnTo>
                    <a:lnTo>
                      <a:pt x="12047" y="1773"/>
                    </a:lnTo>
                    <a:lnTo>
                      <a:pt x="12021" y="1794"/>
                    </a:lnTo>
                    <a:lnTo>
                      <a:pt x="11993" y="1814"/>
                    </a:lnTo>
                    <a:lnTo>
                      <a:pt x="11963" y="1833"/>
                    </a:lnTo>
                    <a:lnTo>
                      <a:pt x="11930" y="1852"/>
                    </a:lnTo>
                    <a:lnTo>
                      <a:pt x="11896" y="1869"/>
                    </a:lnTo>
                    <a:lnTo>
                      <a:pt x="11860" y="1886"/>
                    </a:lnTo>
                    <a:lnTo>
                      <a:pt x="11822" y="1902"/>
                    </a:lnTo>
                    <a:lnTo>
                      <a:pt x="11783" y="1917"/>
                    </a:lnTo>
                    <a:lnTo>
                      <a:pt x="11739" y="1931"/>
                    </a:lnTo>
                    <a:lnTo>
                      <a:pt x="11695" y="1945"/>
                    </a:lnTo>
                    <a:lnTo>
                      <a:pt x="11648" y="1957"/>
                    </a:lnTo>
                    <a:lnTo>
                      <a:pt x="11600" y="1968"/>
                    </a:lnTo>
                    <a:lnTo>
                      <a:pt x="11550" y="1977"/>
                    </a:lnTo>
                    <a:lnTo>
                      <a:pt x="11497" y="1986"/>
                    </a:lnTo>
                    <a:lnTo>
                      <a:pt x="11441" y="1995"/>
                    </a:lnTo>
                    <a:lnTo>
                      <a:pt x="11385" y="2001"/>
                    </a:lnTo>
                    <a:lnTo>
                      <a:pt x="11326" y="2006"/>
                    </a:lnTo>
                    <a:lnTo>
                      <a:pt x="11264" y="2009"/>
                    </a:lnTo>
                    <a:lnTo>
                      <a:pt x="11203" y="2011"/>
                    </a:lnTo>
                    <a:lnTo>
                      <a:pt x="11137" y="2012"/>
                    </a:lnTo>
                    <a:lnTo>
                      <a:pt x="11137" y="2012"/>
                    </a:lnTo>
                    <a:lnTo>
                      <a:pt x="1343" y="2012"/>
                    </a:lnTo>
                    <a:lnTo>
                      <a:pt x="1343" y="2012"/>
                    </a:lnTo>
                    <a:lnTo>
                      <a:pt x="1285" y="2013"/>
                    </a:lnTo>
                    <a:lnTo>
                      <a:pt x="1228" y="2015"/>
                    </a:lnTo>
                    <a:lnTo>
                      <a:pt x="1174" y="2019"/>
                    </a:lnTo>
                    <a:lnTo>
                      <a:pt x="1120" y="2025"/>
                    </a:lnTo>
                    <a:lnTo>
                      <a:pt x="1069" y="2032"/>
                    </a:lnTo>
                    <a:lnTo>
                      <a:pt x="1021" y="2041"/>
                    </a:lnTo>
                    <a:lnTo>
                      <a:pt x="973" y="2051"/>
                    </a:lnTo>
                    <a:lnTo>
                      <a:pt x="926" y="2062"/>
                    </a:lnTo>
                    <a:lnTo>
                      <a:pt x="882" y="2074"/>
                    </a:lnTo>
                    <a:lnTo>
                      <a:pt x="840" y="2087"/>
                    </a:lnTo>
                    <a:lnTo>
                      <a:pt x="799" y="2103"/>
                    </a:lnTo>
                    <a:lnTo>
                      <a:pt x="759" y="2118"/>
                    </a:lnTo>
                    <a:lnTo>
                      <a:pt x="723" y="2135"/>
                    </a:lnTo>
                    <a:lnTo>
                      <a:pt x="687" y="2154"/>
                    </a:lnTo>
                    <a:lnTo>
                      <a:pt x="654" y="2172"/>
                    </a:lnTo>
                    <a:lnTo>
                      <a:pt x="622" y="2192"/>
                    </a:lnTo>
                    <a:lnTo>
                      <a:pt x="590" y="2213"/>
                    </a:lnTo>
                    <a:lnTo>
                      <a:pt x="562" y="2234"/>
                    </a:lnTo>
                    <a:lnTo>
                      <a:pt x="536" y="2257"/>
                    </a:lnTo>
                    <a:lnTo>
                      <a:pt x="511" y="2280"/>
                    </a:lnTo>
                    <a:lnTo>
                      <a:pt x="489" y="2304"/>
                    </a:lnTo>
                    <a:lnTo>
                      <a:pt x="467" y="2327"/>
                    </a:lnTo>
                    <a:lnTo>
                      <a:pt x="447" y="2352"/>
                    </a:lnTo>
                    <a:lnTo>
                      <a:pt x="431" y="2377"/>
                    </a:lnTo>
                    <a:lnTo>
                      <a:pt x="415" y="2402"/>
                    </a:lnTo>
                    <a:lnTo>
                      <a:pt x="401" y="2429"/>
                    </a:lnTo>
                    <a:lnTo>
                      <a:pt x="390" y="2454"/>
                    </a:lnTo>
                    <a:lnTo>
                      <a:pt x="380" y="2481"/>
                    </a:lnTo>
                    <a:lnTo>
                      <a:pt x="372" y="2508"/>
                    </a:lnTo>
                    <a:lnTo>
                      <a:pt x="366" y="2535"/>
                    </a:lnTo>
                    <a:lnTo>
                      <a:pt x="362" y="2561"/>
                    </a:lnTo>
                    <a:lnTo>
                      <a:pt x="360" y="2589"/>
                    </a:lnTo>
                    <a:lnTo>
                      <a:pt x="360" y="2617"/>
                    </a:lnTo>
                    <a:lnTo>
                      <a:pt x="360" y="2643"/>
                    </a:lnTo>
                    <a:lnTo>
                      <a:pt x="364" y="2670"/>
                    </a:lnTo>
                    <a:lnTo>
                      <a:pt x="370" y="2697"/>
                    </a:lnTo>
                    <a:lnTo>
                      <a:pt x="378" y="2724"/>
                    </a:lnTo>
                    <a:lnTo>
                      <a:pt x="386" y="2749"/>
                    </a:lnTo>
                    <a:lnTo>
                      <a:pt x="397" y="2776"/>
                    </a:lnTo>
                    <a:lnTo>
                      <a:pt x="411" y="2801"/>
                    </a:lnTo>
                    <a:lnTo>
                      <a:pt x="427" y="2825"/>
                    </a:lnTo>
                    <a:lnTo>
                      <a:pt x="443" y="2851"/>
                    </a:lnTo>
                    <a:lnTo>
                      <a:pt x="463" y="2874"/>
                    </a:lnTo>
                    <a:lnTo>
                      <a:pt x="485" y="2898"/>
                    </a:lnTo>
                    <a:lnTo>
                      <a:pt x="507" y="2921"/>
                    </a:lnTo>
                    <a:lnTo>
                      <a:pt x="533" y="2944"/>
                    </a:lnTo>
                    <a:lnTo>
                      <a:pt x="560" y="2965"/>
                    </a:lnTo>
                    <a:lnTo>
                      <a:pt x="590" y="2986"/>
                    </a:lnTo>
                    <a:lnTo>
                      <a:pt x="622" y="3006"/>
                    </a:lnTo>
                    <a:lnTo>
                      <a:pt x="654" y="3024"/>
                    </a:lnTo>
                    <a:lnTo>
                      <a:pt x="689" y="3043"/>
                    </a:lnTo>
                    <a:lnTo>
                      <a:pt x="727" y="3060"/>
                    </a:lnTo>
                    <a:lnTo>
                      <a:pt x="767" y="3075"/>
                    </a:lnTo>
                    <a:lnTo>
                      <a:pt x="809" y="3091"/>
                    </a:lnTo>
                    <a:lnTo>
                      <a:pt x="852" y="3104"/>
                    </a:lnTo>
                    <a:lnTo>
                      <a:pt x="898" y="3116"/>
                    </a:lnTo>
                    <a:lnTo>
                      <a:pt x="948" y="3127"/>
                    </a:lnTo>
                    <a:lnTo>
                      <a:pt x="997" y="3137"/>
                    </a:lnTo>
                    <a:lnTo>
                      <a:pt x="1049" y="3146"/>
                    </a:lnTo>
                    <a:lnTo>
                      <a:pt x="1104" y="3153"/>
                    </a:lnTo>
                    <a:lnTo>
                      <a:pt x="1160" y="3159"/>
                    </a:lnTo>
                    <a:lnTo>
                      <a:pt x="1220" y="3163"/>
                    </a:lnTo>
                    <a:lnTo>
                      <a:pt x="1279" y="3165"/>
                    </a:lnTo>
                    <a:lnTo>
                      <a:pt x="1343" y="3166"/>
                    </a:lnTo>
                    <a:lnTo>
                      <a:pt x="1343" y="3166"/>
                    </a:lnTo>
                    <a:lnTo>
                      <a:pt x="5195" y="3166"/>
                    </a:lnTo>
                    <a:lnTo>
                      <a:pt x="5195" y="3166"/>
                    </a:lnTo>
                    <a:lnTo>
                      <a:pt x="5287" y="3167"/>
                    </a:lnTo>
                    <a:lnTo>
                      <a:pt x="5376" y="3168"/>
                    </a:lnTo>
                    <a:lnTo>
                      <a:pt x="5465" y="3172"/>
                    </a:lnTo>
                    <a:lnTo>
                      <a:pt x="5553" y="3177"/>
                    </a:lnTo>
                    <a:lnTo>
                      <a:pt x="5597" y="3180"/>
                    </a:lnTo>
                    <a:lnTo>
                      <a:pt x="5638" y="3185"/>
                    </a:lnTo>
                    <a:lnTo>
                      <a:pt x="5680" y="3189"/>
                    </a:lnTo>
                    <a:lnTo>
                      <a:pt x="5720" y="3196"/>
                    </a:lnTo>
                    <a:lnTo>
                      <a:pt x="5759" y="3202"/>
                    </a:lnTo>
                    <a:lnTo>
                      <a:pt x="5799" y="3209"/>
                    </a:lnTo>
                    <a:lnTo>
                      <a:pt x="5835" y="3216"/>
                    </a:lnTo>
                    <a:lnTo>
                      <a:pt x="5873" y="3225"/>
                    </a:lnTo>
                    <a:lnTo>
                      <a:pt x="5906" y="3234"/>
                    </a:lnTo>
                    <a:lnTo>
                      <a:pt x="5940" y="3245"/>
                    </a:lnTo>
                    <a:lnTo>
                      <a:pt x="5972" y="3257"/>
                    </a:lnTo>
                    <a:lnTo>
                      <a:pt x="6000" y="3270"/>
                    </a:lnTo>
                    <a:lnTo>
                      <a:pt x="6029" y="3283"/>
                    </a:lnTo>
                    <a:lnTo>
                      <a:pt x="6055" y="3299"/>
                    </a:lnTo>
                    <a:lnTo>
                      <a:pt x="6079" y="3314"/>
                    </a:lnTo>
                    <a:lnTo>
                      <a:pt x="6101" y="3331"/>
                    </a:lnTo>
                    <a:lnTo>
                      <a:pt x="6121" y="3349"/>
                    </a:lnTo>
                    <a:lnTo>
                      <a:pt x="6139" y="3369"/>
                    </a:lnTo>
                    <a:lnTo>
                      <a:pt x="6153" y="3390"/>
                    </a:lnTo>
                    <a:lnTo>
                      <a:pt x="6165" y="3413"/>
                    </a:lnTo>
                    <a:lnTo>
                      <a:pt x="6174" y="3436"/>
                    </a:lnTo>
                    <a:lnTo>
                      <a:pt x="6182" y="3462"/>
                    </a:lnTo>
                    <a:lnTo>
                      <a:pt x="6186" y="3488"/>
                    </a:lnTo>
                    <a:lnTo>
                      <a:pt x="6188" y="3517"/>
                    </a:lnTo>
                  </a:path>
                </a:pathLst>
              </a:custGeom>
              <a:noFill/>
              <a:ln w="377825">
                <a:solidFill>
                  <a:srgbClr val="3F3F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6" name="Freeform 7"/>
              <p:cNvSpPr>
                <a:spLocks/>
              </p:cNvSpPr>
              <p:nvPr/>
            </p:nvSpPr>
            <p:spPr bwMode="auto">
              <a:xfrm>
                <a:off x="3214" y="445"/>
                <a:ext cx="592" cy="547"/>
              </a:xfrm>
              <a:custGeom>
                <a:avLst/>
                <a:gdLst>
                  <a:gd name="T0" fmla="*/ 395 w 1183"/>
                  <a:gd name="T1" fmla="*/ 513 h 547"/>
                  <a:gd name="T2" fmla="*/ 423 w 1183"/>
                  <a:gd name="T3" fmla="*/ 503 h 547"/>
                  <a:gd name="T4" fmla="*/ 421 w 1183"/>
                  <a:gd name="T5" fmla="*/ 461 h 547"/>
                  <a:gd name="T6" fmla="*/ 427 w 1183"/>
                  <a:gd name="T7" fmla="*/ 451 h 547"/>
                  <a:gd name="T8" fmla="*/ 468 w 1183"/>
                  <a:gd name="T9" fmla="*/ 438 h 547"/>
                  <a:gd name="T10" fmla="*/ 478 w 1183"/>
                  <a:gd name="T11" fmla="*/ 427 h 547"/>
                  <a:gd name="T12" fmla="*/ 470 w 1183"/>
                  <a:gd name="T13" fmla="*/ 394 h 547"/>
                  <a:gd name="T14" fmla="*/ 474 w 1183"/>
                  <a:gd name="T15" fmla="*/ 384 h 547"/>
                  <a:gd name="T16" fmla="*/ 522 w 1183"/>
                  <a:gd name="T17" fmla="*/ 382 h 547"/>
                  <a:gd name="T18" fmla="*/ 599 w 1183"/>
                  <a:gd name="T19" fmla="*/ 367 h 547"/>
                  <a:gd name="T20" fmla="*/ 687 w 1183"/>
                  <a:gd name="T21" fmla="*/ 333 h 547"/>
                  <a:gd name="T22" fmla="*/ 701 w 1183"/>
                  <a:gd name="T23" fmla="*/ 336 h 547"/>
                  <a:gd name="T24" fmla="*/ 740 w 1183"/>
                  <a:gd name="T25" fmla="*/ 346 h 547"/>
                  <a:gd name="T26" fmla="*/ 784 w 1183"/>
                  <a:gd name="T27" fmla="*/ 338 h 547"/>
                  <a:gd name="T28" fmla="*/ 800 w 1183"/>
                  <a:gd name="T29" fmla="*/ 343 h 547"/>
                  <a:gd name="T30" fmla="*/ 838 w 1183"/>
                  <a:gd name="T31" fmla="*/ 348 h 547"/>
                  <a:gd name="T32" fmla="*/ 859 w 1183"/>
                  <a:gd name="T33" fmla="*/ 338 h 547"/>
                  <a:gd name="T34" fmla="*/ 893 w 1183"/>
                  <a:gd name="T35" fmla="*/ 310 h 547"/>
                  <a:gd name="T36" fmla="*/ 923 w 1183"/>
                  <a:gd name="T37" fmla="*/ 292 h 547"/>
                  <a:gd name="T38" fmla="*/ 957 w 1183"/>
                  <a:gd name="T39" fmla="*/ 266 h 547"/>
                  <a:gd name="T40" fmla="*/ 1008 w 1183"/>
                  <a:gd name="T41" fmla="*/ 251 h 547"/>
                  <a:gd name="T42" fmla="*/ 1026 w 1183"/>
                  <a:gd name="T43" fmla="*/ 238 h 547"/>
                  <a:gd name="T44" fmla="*/ 1022 w 1183"/>
                  <a:gd name="T45" fmla="*/ 216 h 547"/>
                  <a:gd name="T46" fmla="*/ 975 w 1183"/>
                  <a:gd name="T47" fmla="*/ 196 h 547"/>
                  <a:gd name="T48" fmla="*/ 959 w 1183"/>
                  <a:gd name="T49" fmla="*/ 186 h 547"/>
                  <a:gd name="T50" fmla="*/ 883 w 1183"/>
                  <a:gd name="T51" fmla="*/ 156 h 547"/>
                  <a:gd name="T52" fmla="*/ 871 w 1183"/>
                  <a:gd name="T53" fmla="*/ 142 h 547"/>
                  <a:gd name="T54" fmla="*/ 933 w 1183"/>
                  <a:gd name="T55" fmla="*/ 119 h 547"/>
                  <a:gd name="T56" fmla="*/ 985 w 1183"/>
                  <a:gd name="T57" fmla="*/ 108 h 547"/>
                  <a:gd name="T58" fmla="*/ 1052 w 1183"/>
                  <a:gd name="T59" fmla="*/ 88 h 547"/>
                  <a:gd name="T60" fmla="*/ 1096 w 1183"/>
                  <a:gd name="T61" fmla="*/ 73 h 547"/>
                  <a:gd name="T62" fmla="*/ 1140 w 1183"/>
                  <a:gd name="T63" fmla="*/ 59 h 547"/>
                  <a:gd name="T64" fmla="*/ 1175 w 1183"/>
                  <a:gd name="T65" fmla="*/ 42 h 547"/>
                  <a:gd name="T66" fmla="*/ 1183 w 1183"/>
                  <a:gd name="T67" fmla="*/ 22 h 547"/>
                  <a:gd name="T68" fmla="*/ 1167 w 1183"/>
                  <a:gd name="T69" fmla="*/ 0 h 547"/>
                  <a:gd name="T70" fmla="*/ 1151 w 1183"/>
                  <a:gd name="T71" fmla="*/ 2 h 547"/>
                  <a:gd name="T72" fmla="*/ 1076 w 1183"/>
                  <a:gd name="T73" fmla="*/ 14 h 547"/>
                  <a:gd name="T74" fmla="*/ 1042 w 1183"/>
                  <a:gd name="T75" fmla="*/ 21 h 547"/>
                  <a:gd name="T76" fmla="*/ 983 w 1183"/>
                  <a:gd name="T77" fmla="*/ 34 h 547"/>
                  <a:gd name="T78" fmla="*/ 903 w 1183"/>
                  <a:gd name="T79" fmla="*/ 44 h 547"/>
                  <a:gd name="T80" fmla="*/ 893 w 1183"/>
                  <a:gd name="T81" fmla="*/ 48 h 547"/>
                  <a:gd name="T82" fmla="*/ 877 w 1183"/>
                  <a:gd name="T83" fmla="*/ 49 h 547"/>
                  <a:gd name="T84" fmla="*/ 840 w 1183"/>
                  <a:gd name="T85" fmla="*/ 57 h 547"/>
                  <a:gd name="T86" fmla="*/ 752 w 1183"/>
                  <a:gd name="T87" fmla="*/ 74 h 547"/>
                  <a:gd name="T88" fmla="*/ 647 w 1183"/>
                  <a:gd name="T89" fmla="*/ 90 h 547"/>
                  <a:gd name="T90" fmla="*/ 585 w 1183"/>
                  <a:gd name="T91" fmla="*/ 97 h 547"/>
                  <a:gd name="T92" fmla="*/ 490 w 1183"/>
                  <a:gd name="T93" fmla="*/ 146 h 547"/>
                  <a:gd name="T94" fmla="*/ 353 w 1183"/>
                  <a:gd name="T95" fmla="*/ 222 h 547"/>
                  <a:gd name="T96" fmla="*/ 337 w 1183"/>
                  <a:gd name="T97" fmla="*/ 222 h 547"/>
                  <a:gd name="T98" fmla="*/ 317 w 1183"/>
                  <a:gd name="T99" fmla="*/ 216 h 547"/>
                  <a:gd name="T100" fmla="*/ 256 w 1183"/>
                  <a:gd name="T101" fmla="*/ 226 h 547"/>
                  <a:gd name="T102" fmla="*/ 234 w 1183"/>
                  <a:gd name="T103" fmla="*/ 226 h 547"/>
                  <a:gd name="T104" fmla="*/ 212 w 1183"/>
                  <a:gd name="T105" fmla="*/ 220 h 547"/>
                  <a:gd name="T106" fmla="*/ 91 w 1183"/>
                  <a:gd name="T107" fmla="*/ 248 h 547"/>
                  <a:gd name="T108" fmla="*/ 8 w 1183"/>
                  <a:gd name="T109" fmla="*/ 264 h 547"/>
                  <a:gd name="T110" fmla="*/ 0 w 1183"/>
                  <a:gd name="T111" fmla="*/ 274 h 547"/>
                  <a:gd name="T112" fmla="*/ 210 w 1183"/>
                  <a:gd name="T113" fmla="*/ 544 h 547"/>
                  <a:gd name="T114" fmla="*/ 228 w 1183"/>
                  <a:gd name="T115" fmla="*/ 546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3" h="547">
                    <a:moveTo>
                      <a:pt x="228" y="546"/>
                    </a:moveTo>
                    <a:lnTo>
                      <a:pt x="228" y="546"/>
                    </a:lnTo>
                    <a:lnTo>
                      <a:pt x="295" y="532"/>
                    </a:lnTo>
                    <a:lnTo>
                      <a:pt x="395" y="513"/>
                    </a:lnTo>
                    <a:lnTo>
                      <a:pt x="395" y="513"/>
                    </a:lnTo>
                    <a:lnTo>
                      <a:pt x="407" y="510"/>
                    </a:lnTo>
                    <a:lnTo>
                      <a:pt x="417" y="507"/>
                    </a:lnTo>
                    <a:lnTo>
                      <a:pt x="423" y="503"/>
                    </a:lnTo>
                    <a:lnTo>
                      <a:pt x="427" y="497"/>
                    </a:lnTo>
                    <a:lnTo>
                      <a:pt x="429" y="491"/>
                    </a:lnTo>
                    <a:lnTo>
                      <a:pt x="429" y="483"/>
                    </a:lnTo>
                    <a:lnTo>
                      <a:pt x="421" y="461"/>
                    </a:lnTo>
                    <a:lnTo>
                      <a:pt x="421" y="461"/>
                    </a:lnTo>
                    <a:lnTo>
                      <a:pt x="421" y="457"/>
                    </a:lnTo>
                    <a:lnTo>
                      <a:pt x="423" y="453"/>
                    </a:lnTo>
                    <a:lnTo>
                      <a:pt x="427" y="451"/>
                    </a:lnTo>
                    <a:lnTo>
                      <a:pt x="433" y="449"/>
                    </a:lnTo>
                    <a:lnTo>
                      <a:pt x="448" y="444"/>
                    </a:lnTo>
                    <a:lnTo>
                      <a:pt x="458" y="442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72" y="436"/>
                    </a:lnTo>
                    <a:lnTo>
                      <a:pt x="474" y="433"/>
                    </a:lnTo>
                    <a:lnTo>
                      <a:pt x="478" y="427"/>
                    </a:lnTo>
                    <a:lnTo>
                      <a:pt x="478" y="419"/>
                    </a:lnTo>
                    <a:lnTo>
                      <a:pt x="478" y="412"/>
                    </a:lnTo>
                    <a:lnTo>
                      <a:pt x="474" y="399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8" y="388"/>
                    </a:lnTo>
                    <a:lnTo>
                      <a:pt x="470" y="386"/>
                    </a:lnTo>
                    <a:lnTo>
                      <a:pt x="474" y="384"/>
                    </a:lnTo>
                    <a:lnTo>
                      <a:pt x="478" y="384"/>
                    </a:lnTo>
                    <a:lnTo>
                      <a:pt x="478" y="384"/>
                    </a:lnTo>
                    <a:lnTo>
                      <a:pt x="500" y="383"/>
                    </a:lnTo>
                    <a:lnTo>
                      <a:pt x="522" y="382"/>
                    </a:lnTo>
                    <a:lnTo>
                      <a:pt x="544" y="379"/>
                    </a:lnTo>
                    <a:lnTo>
                      <a:pt x="564" y="376"/>
                    </a:lnTo>
                    <a:lnTo>
                      <a:pt x="581" y="372"/>
                    </a:lnTo>
                    <a:lnTo>
                      <a:pt x="599" y="367"/>
                    </a:lnTo>
                    <a:lnTo>
                      <a:pt x="629" y="357"/>
                    </a:lnTo>
                    <a:lnTo>
                      <a:pt x="655" y="347"/>
                    </a:lnTo>
                    <a:lnTo>
                      <a:pt x="675" y="338"/>
                    </a:lnTo>
                    <a:lnTo>
                      <a:pt x="687" y="333"/>
                    </a:lnTo>
                    <a:lnTo>
                      <a:pt x="691" y="332"/>
                    </a:lnTo>
                    <a:lnTo>
                      <a:pt x="695" y="333"/>
                    </a:lnTo>
                    <a:lnTo>
                      <a:pt x="695" y="333"/>
                    </a:lnTo>
                    <a:lnTo>
                      <a:pt x="701" y="336"/>
                    </a:lnTo>
                    <a:lnTo>
                      <a:pt x="709" y="340"/>
                    </a:lnTo>
                    <a:lnTo>
                      <a:pt x="718" y="343"/>
                    </a:lnTo>
                    <a:lnTo>
                      <a:pt x="726" y="345"/>
                    </a:lnTo>
                    <a:lnTo>
                      <a:pt x="740" y="346"/>
                    </a:lnTo>
                    <a:lnTo>
                      <a:pt x="756" y="346"/>
                    </a:lnTo>
                    <a:lnTo>
                      <a:pt x="768" y="344"/>
                    </a:lnTo>
                    <a:lnTo>
                      <a:pt x="778" y="342"/>
                    </a:lnTo>
                    <a:lnTo>
                      <a:pt x="784" y="338"/>
                    </a:lnTo>
                    <a:lnTo>
                      <a:pt x="788" y="334"/>
                    </a:lnTo>
                    <a:lnTo>
                      <a:pt x="788" y="334"/>
                    </a:lnTo>
                    <a:lnTo>
                      <a:pt x="792" y="339"/>
                    </a:lnTo>
                    <a:lnTo>
                      <a:pt x="800" y="343"/>
                    </a:lnTo>
                    <a:lnTo>
                      <a:pt x="808" y="345"/>
                    </a:lnTo>
                    <a:lnTo>
                      <a:pt x="818" y="347"/>
                    </a:lnTo>
                    <a:lnTo>
                      <a:pt x="828" y="348"/>
                    </a:lnTo>
                    <a:lnTo>
                      <a:pt x="838" y="348"/>
                    </a:lnTo>
                    <a:lnTo>
                      <a:pt x="846" y="347"/>
                    </a:lnTo>
                    <a:lnTo>
                      <a:pt x="850" y="345"/>
                    </a:lnTo>
                    <a:lnTo>
                      <a:pt x="850" y="345"/>
                    </a:lnTo>
                    <a:lnTo>
                      <a:pt x="859" y="338"/>
                    </a:lnTo>
                    <a:lnTo>
                      <a:pt x="867" y="332"/>
                    </a:lnTo>
                    <a:lnTo>
                      <a:pt x="877" y="322"/>
                    </a:lnTo>
                    <a:lnTo>
                      <a:pt x="887" y="314"/>
                    </a:lnTo>
                    <a:lnTo>
                      <a:pt x="893" y="310"/>
                    </a:lnTo>
                    <a:lnTo>
                      <a:pt x="901" y="306"/>
                    </a:lnTo>
                    <a:lnTo>
                      <a:pt x="901" y="306"/>
                    </a:lnTo>
                    <a:lnTo>
                      <a:pt x="915" y="299"/>
                    </a:lnTo>
                    <a:lnTo>
                      <a:pt x="923" y="292"/>
                    </a:lnTo>
                    <a:lnTo>
                      <a:pt x="935" y="280"/>
                    </a:lnTo>
                    <a:lnTo>
                      <a:pt x="939" y="275"/>
                    </a:lnTo>
                    <a:lnTo>
                      <a:pt x="947" y="271"/>
                    </a:lnTo>
                    <a:lnTo>
                      <a:pt x="957" y="266"/>
                    </a:lnTo>
                    <a:lnTo>
                      <a:pt x="971" y="262"/>
                    </a:lnTo>
                    <a:lnTo>
                      <a:pt x="971" y="262"/>
                    </a:lnTo>
                    <a:lnTo>
                      <a:pt x="995" y="256"/>
                    </a:lnTo>
                    <a:lnTo>
                      <a:pt x="1008" y="251"/>
                    </a:lnTo>
                    <a:lnTo>
                      <a:pt x="1016" y="247"/>
                    </a:lnTo>
                    <a:lnTo>
                      <a:pt x="1022" y="243"/>
                    </a:lnTo>
                    <a:lnTo>
                      <a:pt x="1022" y="243"/>
                    </a:lnTo>
                    <a:lnTo>
                      <a:pt x="1026" y="238"/>
                    </a:lnTo>
                    <a:lnTo>
                      <a:pt x="1028" y="232"/>
                    </a:lnTo>
                    <a:lnTo>
                      <a:pt x="1028" y="228"/>
                    </a:lnTo>
                    <a:lnTo>
                      <a:pt x="1026" y="224"/>
                    </a:lnTo>
                    <a:lnTo>
                      <a:pt x="1022" y="216"/>
                    </a:lnTo>
                    <a:lnTo>
                      <a:pt x="1012" y="209"/>
                    </a:lnTo>
                    <a:lnTo>
                      <a:pt x="1000" y="204"/>
                    </a:lnTo>
                    <a:lnTo>
                      <a:pt x="989" y="199"/>
                    </a:lnTo>
                    <a:lnTo>
                      <a:pt x="975" y="196"/>
                    </a:lnTo>
                    <a:lnTo>
                      <a:pt x="963" y="194"/>
                    </a:lnTo>
                    <a:lnTo>
                      <a:pt x="963" y="194"/>
                    </a:lnTo>
                    <a:lnTo>
                      <a:pt x="961" y="190"/>
                    </a:lnTo>
                    <a:lnTo>
                      <a:pt x="959" y="186"/>
                    </a:lnTo>
                    <a:lnTo>
                      <a:pt x="947" y="178"/>
                    </a:lnTo>
                    <a:lnTo>
                      <a:pt x="933" y="172"/>
                    </a:lnTo>
                    <a:lnTo>
                      <a:pt x="917" y="166"/>
                    </a:lnTo>
                    <a:lnTo>
                      <a:pt x="883" y="156"/>
                    </a:lnTo>
                    <a:lnTo>
                      <a:pt x="867" y="151"/>
                    </a:lnTo>
                    <a:lnTo>
                      <a:pt x="858" y="146"/>
                    </a:lnTo>
                    <a:lnTo>
                      <a:pt x="858" y="146"/>
                    </a:lnTo>
                    <a:lnTo>
                      <a:pt x="871" y="142"/>
                    </a:lnTo>
                    <a:lnTo>
                      <a:pt x="887" y="137"/>
                    </a:lnTo>
                    <a:lnTo>
                      <a:pt x="909" y="129"/>
                    </a:lnTo>
                    <a:lnTo>
                      <a:pt x="933" y="119"/>
                    </a:lnTo>
                    <a:lnTo>
                      <a:pt x="933" y="119"/>
                    </a:lnTo>
                    <a:lnTo>
                      <a:pt x="943" y="115"/>
                    </a:lnTo>
                    <a:lnTo>
                      <a:pt x="953" y="114"/>
                    </a:lnTo>
                    <a:lnTo>
                      <a:pt x="965" y="113"/>
                    </a:lnTo>
                    <a:lnTo>
                      <a:pt x="985" y="108"/>
                    </a:lnTo>
                    <a:lnTo>
                      <a:pt x="985" y="108"/>
                    </a:lnTo>
                    <a:lnTo>
                      <a:pt x="1016" y="100"/>
                    </a:lnTo>
                    <a:lnTo>
                      <a:pt x="1036" y="93"/>
                    </a:lnTo>
                    <a:lnTo>
                      <a:pt x="1052" y="88"/>
                    </a:lnTo>
                    <a:lnTo>
                      <a:pt x="1062" y="83"/>
                    </a:lnTo>
                    <a:lnTo>
                      <a:pt x="1062" y="83"/>
                    </a:lnTo>
                    <a:lnTo>
                      <a:pt x="1074" y="78"/>
                    </a:lnTo>
                    <a:lnTo>
                      <a:pt x="1096" y="73"/>
                    </a:lnTo>
                    <a:lnTo>
                      <a:pt x="1120" y="66"/>
                    </a:lnTo>
                    <a:lnTo>
                      <a:pt x="1130" y="63"/>
                    </a:lnTo>
                    <a:lnTo>
                      <a:pt x="1140" y="59"/>
                    </a:lnTo>
                    <a:lnTo>
                      <a:pt x="1140" y="59"/>
                    </a:lnTo>
                    <a:lnTo>
                      <a:pt x="1151" y="55"/>
                    </a:lnTo>
                    <a:lnTo>
                      <a:pt x="1161" y="51"/>
                    </a:lnTo>
                    <a:lnTo>
                      <a:pt x="1169" y="46"/>
                    </a:lnTo>
                    <a:lnTo>
                      <a:pt x="1175" y="42"/>
                    </a:lnTo>
                    <a:lnTo>
                      <a:pt x="1179" y="37"/>
                    </a:lnTo>
                    <a:lnTo>
                      <a:pt x="1183" y="32"/>
                    </a:lnTo>
                    <a:lnTo>
                      <a:pt x="1183" y="28"/>
                    </a:lnTo>
                    <a:lnTo>
                      <a:pt x="1183" y="22"/>
                    </a:lnTo>
                    <a:lnTo>
                      <a:pt x="1181" y="14"/>
                    </a:lnTo>
                    <a:lnTo>
                      <a:pt x="1175" y="8"/>
                    </a:lnTo>
                    <a:lnTo>
                      <a:pt x="1167" y="0"/>
                    </a:lnTo>
                    <a:lnTo>
                      <a:pt x="1167" y="0"/>
                    </a:lnTo>
                    <a:lnTo>
                      <a:pt x="1167" y="0"/>
                    </a:lnTo>
                    <a:lnTo>
                      <a:pt x="1163" y="0"/>
                    </a:lnTo>
                    <a:lnTo>
                      <a:pt x="1151" y="2"/>
                    </a:lnTo>
                    <a:lnTo>
                      <a:pt x="1151" y="2"/>
                    </a:lnTo>
                    <a:lnTo>
                      <a:pt x="1134" y="5"/>
                    </a:lnTo>
                    <a:lnTo>
                      <a:pt x="1110" y="8"/>
                    </a:lnTo>
                    <a:lnTo>
                      <a:pt x="1086" y="12"/>
                    </a:lnTo>
                    <a:lnTo>
                      <a:pt x="1076" y="14"/>
                    </a:lnTo>
                    <a:lnTo>
                      <a:pt x="1064" y="17"/>
                    </a:lnTo>
                    <a:lnTo>
                      <a:pt x="1064" y="17"/>
                    </a:lnTo>
                    <a:lnTo>
                      <a:pt x="1054" y="19"/>
                    </a:lnTo>
                    <a:lnTo>
                      <a:pt x="1042" y="21"/>
                    </a:lnTo>
                    <a:lnTo>
                      <a:pt x="1026" y="24"/>
                    </a:lnTo>
                    <a:lnTo>
                      <a:pt x="1008" y="30"/>
                    </a:lnTo>
                    <a:lnTo>
                      <a:pt x="1008" y="30"/>
                    </a:lnTo>
                    <a:lnTo>
                      <a:pt x="983" y="34"/>
                    </a:lnTo>
                    <a:lnTo>
                      <a:pt x="959" y="38"/>
                    </a:lnTo>
                    <a:lnTo>
                      <a:pt x="933" y="42"/>
                    </a:lnTo>
                    <a:lnTo>
                      <a:pt x="919" y="44"/>
                    </a:lnTo>
                    <a:lnTo>
                      <a:pt x="903" y="44"/>
                    </a:lnTo>
                    <a:lnTo>
                      <a:pt x="903" y="44"/>
                    </a:lnTo>
                    <a:lnTo>
                      <a:pt x="899" y="45"/>
                    </a:lnTo>
                    <a:lnTo>
                      <a:pt x="897" y="46"/>
                    </a:lnTo>
                    <a:lnTo>
                      <a:pt x="893" y="48"/>
                    </a:lnTo>
                    <a:lnTo>
                      <a:pt x="885" y="49"/>
                    </a:lnTo>
                    <a:lnTo>
                      <a:pt x="885" y="49"/>
                    </a:lnTo>
                    <a:lnTo>
                      <a:pt x="881" y="50"/>
                    </a:lnTo>
                    <a:lnTo>
                      <a:pt x="877" y="49"/>
                    </a:lnTo>
                    <a:lnTo>
                      <a:pt x="869" y="50"/>
                    </a:lnTo>
                    <a:lnTo>
                      <a:pt x="858" y="53"/>
                    </a:lnTo>
                    <a:lnTo>
                      <a:pt x="858" y="53"/>
                    </a:lnTo>
                    <a:lnTo>
                      <a:pt x="840" y="57"/>
                    </a:lnTo>
                    <a:lnTo>
                      <a:pt x="818" y="62"/>
                    </a:lnTo>
                    <a:lnTo>
                      <a:pt x="774" y="70"/>
                    </a:lnTo>
                    <a:lnTo>
                      <a:pt x="774" y="70"/>
                    </a:lnTo>
                    <a:lnTo>
                      <a:pt x="752" y="74"/>
                    </a:lnTo>
                    <a:lnTo>
                      <a:pt x="726" y="77"/>
                    </a:lnTo>
                    <a:lnTo>
                      <a:pt x="693" y="83"/>
                    </a:lnTo>
                    <a:lnTo>
                      <a:pt x="647" y="90"/>
                    </a:lnTo>
                    <a:lnTo>
                      <a:pt x="647" y="90"/>
                    </a:lnTo>
                    <a:lnTo>
                      <a:pt x="623" y="92"/>
                    </a:lnTo>
                    <a:lnTo>
                      <a:pt x="603" y="94"/>
                    </a:lnTo>
                    <a:lnTo>
                      <a:pt x="593" y="95"/>
                    </a:lnTo>
                    <a:lnTo>
                      <a:pt x="585" y="97"/>
                    </a:lnTo>
                    <a:lnTo>
                      <a:pt x="577" y="99"/>
                    </a:lnTo>
                    <a:lnTo>
                      <a:pt x="572" y="102"/>
                    </a:lnTo>
                    <a:lnTo>
                      <a:pt x="572" y="102"/>
                    </a:lnTo>
                    <a:lnTo>
                      <a:pt x="490" y="146"/>
                    </a:lnTo>
                    <a:lnTo>
                      <a:pt x="427" y="181"/>
                    </a:lnTo>
                    <a:lnTo>
                      <a:pt x="355" y="221"/>
                    </a:lnTo>
                    <a:lnTo>
                      <a:pt x="355" y="221"/>
                    </a:lnTo>
                    <a:lnTo>
                      <a:pt x="353" y="222"/>
                    </a:lnTo>
                    <a:lnTo>
                      <a:pt x="347" y="223"/>
                    </a:lnTo>
                    <a:lnTo>
                      <a:pt x="345" y="224"/>
                    </a:lnTo>
                    <a:lnTo>
                      <a:pt x="341" y="223"/>
                    </a:lnTo>
                    <a:lnTo>
                      <a:pt x="337" y="222"/>
                    </a:lnTo>
                    <a:lnTo>
                      <a:pt x="331" y="220"/>
                    </a:lnTo>
                    <a:lnTo>
                      <a:pt x="331" y="220"/>
                    </a:lnTo>
                    <a:lnTo>
                      <a:pt x="323" y="217"/>
                    </a:lnTo>
                    <a:lnTo>
                      <a:pt x="317" y="216"/>
                    </a:lnTo>
                    <a:lnTo>
                      <a:pt x="309" y="215"/>
                    </a:lnTo>
                    <a:lnTo>
                      <a:pt x="303" y="216"/>
                    </a:lnTo>
                    <a:lnTo>
                      <a:pt x="286" y="220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46" y="227"/>
                    </a:lnTo>
                    <a:lnTo>
                      <a:pt x="238" y="227"/>
                    </a:lnTo>
                    <a:lnTo>
                      <a:pt x="234" y="226"/>
                    </a:lnTo>
                    <a:lnTo>
                      <a:pt x="228" y="223"/>
                    </a:lnTo>
                    <a:lnTo>
                      <a:pt x="224" y="222"/>
                    </a:lnTo>
                    <a:lnTo>
                      <a:pt x="220" y="220"/>
                    </a:lnTo>
                    <a:lnTo>
                      <a:pt x="212" y="220"/>
                    </a:lnTo>
                    <a:lnTo>
                      <a:pt x="200" y="222"/>
                    </a:lnTo>
                    <a:lnTo>
                      <a:pt x="200" y="222"/>
                    </a:lnTo>
                    <a:lnTo>
                      <a:pt x="129" y="239"/>
                    </a:lnTo>
                    <a:lnTo>
                      <a:pt x="91" y="248"/>
                    </a:lnTo>
                    <a:lnTo>
                      <a:pt x="37" y="258"/>
                    </a:lnTo>
                    <a:lnTo>
                      <a:pt x="37" y="258"/>
                    </a:lnTo>
                    <a:lnTo>
                      <a:pt x="15" y="263"/>
                    </a:lnTo>
                    <a:lnTo>
                      <a:pt x="8" y="264"/>
                    </a:lnTo>
                    <a:lnTo>
                      <a:pt x="4" y="266"/>
                    </a:lnTo>
                    <a:lnTo>
                      <a:pt x="0" y="268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2" y="279"/>
                    </a:lnTo>
                    <a:lnTo>
                      <a:pt x="208" y="541"/>
                    </a:lnTo>
                    <a:lnTo>
                      <a:pt x="208" y="541"/>
                    </a:lnTo>
                    <a:lnTo>
                      <a:pt x="210" y="544"/>
                    </a:lnTo>
                    <a:lnTo>
                      <a:pt x="214" y="546"/>
                    </a:lnTo>
                    <a:lnTo>
                      <a:pt x="220" y="547"/>
                    </a:lnTo>
                    <a:lnTo>
                      <a:pt x="228" y="546"/>
                    </a:lnTo>
                    <a:lnTo>
                      <a:pt x="228" y="546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7" name="Freeform 8"/>
              <p:cNvSpPr>
                <a:spLocks/>
              </p:cNvSpPr>
              <p:nvPr/>
            </p:nvSpPr>
            <p:spPr bwMode="auto">
              <a:xfrm>
                <a:off x="3779" y="453"/>
                <a:ext cx="36" cy="19"/>
              </a:xfrm>
              <a:custGeom>
                <a:avLst/>
                <a:gdLst>
                  <a:gd name="T0" fmla="*/ 69 w 71"/>
                  <a:gd name="T1" fmla="*/ 0 h 19"/>
                  <a:gd name="T2" fmla="*/ 69 w 71"/>
                  <a:gd name="T3" fmla="*/ 0 h 19"/>
                  <a:gd name="T4" fmla="*/ 71 w 71"/>
                  <a:gd name="T5" fmla="*/ 4 h 19"/>
                  <a:gd name="T6" fmla="*/ 67 w 71"/>
                  <a:gd name="T7" fmla="*/ 7 h 19"/>
                  <a:gd name="T8" fmla="*/ 61 w 71"/>
                  <a:gd name="T9" fmla="*/ 10 h 19"/>
                  <a:gd name="T10" fmla="*/ 53 w 71"/>
                  <a:gd name="T11" fmla="*/ 13 h 19"/>
                  <a:gd name="T12" fmla="*/ 36 w 71"/>
                  <a:gd name="T13" fmla="*/ 17 h 19"/>
                  <a:gd name="T14" fmla="*/ 18 w 71"/>
                  <a:gd name="T15" fmla="*/ 19 h 19"/>
                  <a:gd name="T16" fmla="*/ 18 w 71"/>
                  <a:gd name="T17" fmla="*/ 19 h 19"/>
                  <a:gd name="T18" fmla="*/ 14 w 71"/>
                  <a:gd name="T19" fmla="*/ 19 h 19"/>
                  <a:gd name="T20" fmla="*/ 10 w 71"/>
                  <a:gd name="T21" fmla="*/ 19 h 19"/>
                  <a:gd name="T22" fmla="*/ 2 w 71"/>
                  <a:gd name="T23" fmla="*/ 17 h 19"/>
                  <a:gd name="T24" fmla="*/ 0 w 71"/>
                  <a:gd name="T25" fmla="*/ 14 h 19"/>
                  <a:gd name="T26" fmla="*/ 0 w 71"/>
                  <a:gd name="T27" fmla="*/ 12 h 19"/>
                  <a:gd name="T28" fmla="*/ 0 w 71"/>
                  <a:gd name="T29" fmla="*/ 11 h 19"/>
                  <a:gd name="T30" fmla="*/ 2 w 71"/>
                  <a:gd name="T31" fmla="*/ 9 h 19"/>
                  <a:gd name="T32" fmla="*/ 65 w 71"/>
                  <a:gd name="T33" fmla="*/ 0 h 19"/>
                  <a:gd name="T34" fmla="*/ 65 w 71"/>
                  <a:gd name="T35" fmla="*/ 0 h 19"/>
                  <a:gd name="T36" fmla="*/ 69 w 71"/>
                  <a:gd name="T37" fmla="*/ 0 h 19"/>
                  <a:gd name="T38" fmla="*/ 69 w 71"/>
                  <a:gd name="T3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19">
                    <a:moveTo>
                      <a:pt x="69" y="0"/>
                    </a:moveTo>
                    <a:lnTo>
                      <a:pt x="69" y="0"/>
                    </a:lnTo>
                    <a:lnTo>
                      <a:pt x="71" y="4"/>
                    </a:lnTo>
                    <a:lnTo>
                      <a:pt x="67" y="7"/>
                    </a:lnTo>
                    <a:lnTo>
                      <a:pt x="61" y="10"/>
                    </a:lnTo>
                    <a:lnTo>
                      <a:pt x="53" y="13"/>
                    </a:lnTo>
                    <a:lnTo>
                      <a:pt x="36" y="17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0" y="19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8" name="Freeform 9"/>
              <p:cNvSpPr>
                <a:spLocks/>
              </p:cNvSpPr>
              <p:nvPr/>
            </p:nvSpPr>
            <p:spPr bwMode="auto">
              <a:xfrm>
                <a:off x="3402" y="467"/>
                <a:ext cx="415" cy="287"/>
              </a:xfrm>
              <a:custGeom>
                <a:avLst/>
                <a:gdLst>
                  <a:gd name="T0" fmla="*/ 578 w 830"/>
                  <a:gd name="T1" fmla="*/ 199 h 287"/>
                  <a:gd name="T2" fmla="*/ 556 w 830"/>
                  <a:gd name="T3" fmla="*/ 204 h 287"/>
                  <a:gd name="T4" fmla="*/ 503 w 830"/>
                  <a:gd name="T5" fmla="*/ 213 h 287"/>
                  <a:gd name="T6" fmla="*/ 467 w 830"/>
                  <a:gd name="T7" fmla="*/ 223 h 287"/>
                  <a:gd name="T8" fmla="*/ 441 w 830"/>
                  <a:gd name="T9" fmla="*/ 226 h 287"/>
                  <a:gd name="T10" fmla="*/ 417 w 830"/>
                  <a:gd name="T11" fmla="*/ 230 h 287"/>
                  <a:gd name="T12" fmla="*/ 374 w 830"/>
                  <a:gd name="T13" fmla="*/ 243 h 287"/>
                  <a:gd name="T14" fmla="*/ 320 w 830"/>
                  <a:gd name="T15" fmla="*/ 246 h 287"/>
                  <a:gd name="T16" fmla="*/ 284 w 830"/>
                  <a:gd name="T17" fmla="*/ 246 h 287"/>
                  <a:gd name="T18" fmla="*/ 207 w 830"/>
                  <a:gd name="T19" fmla="*/ 268 h 287"/>
                  <a:gd name="T20" fmla="*/ 88 w 830"/>
                  <a:gd name="T21" fmla="*/ 287 h 287"/>
                  <a:gd name="T22" fmla="*/ 36 w 830"/>
                  <a:gd name="T23" fmla="*/ 277 h 287"/>
                  <a:gd name="T24" fmla="*/ 10 w 830"/>
                  <a:gd name="T25" fmla="*/ 251 h 287"/>
                  <a:gd name="T26" fmla="*/ 2 w 830"/>
                  <a:gd name="T27" fmla="*/ 220 h 287"/>
                  <a:gd name="T28" fmla="*/ 34 w 830"/>
                  <a:gd name="T29" fmla="*/ 203 h 287"/>
                  <a:gd name="T30" fmla="*/ 235 w 830"/>
                  <a:gd name="T31" fmla="*/ 96 h 287"/>
                  <a:gd name="T32" fmla="*/ 270 w 830"/>
                  <a:gd name="T33" fmla="*/ 84 h 287"/>
                  <a:gd name="T34" fmla="*/ 401 w 830"/>
                  <a:gd name="T35" fmla="*/ 65 h 287"/>
                  <a:gd name="T36" fmla="*/ 511 w 830"/>
                  <a:gd name="T37" fmla="*/ 44 h 287"/>
                  <a:gd name="T38" fmla="*/ 554 w 830"/>
                  <a:gd name="T39" fmla="*/ 39 h 287"/>
                  <a:gd name="T40" fmla="*/ 578 w 830"/>
                  <a:gd name="T41" fmla="*/ 39 h 287"/>
                  <a:gd name="T42" fmla="*/ 596 w 830"/>
                  <a:gd name="T43" fmla="*/ 29 h 287"/>
                  <a:gd name="T44" fmla="*/ 675 w 830"/>
                  <a:gd name="T45" fmla="*/ 15 h 287"/>
                  <a:gd name="T46" fmla="*/ 737 w 830"/>
                  <a:gd name="T47" fmla="*/ 5 h 287"/>
                  <a:gd name="T48" fmla="*/ 763 w 830"/>
                  <a:gd name="T49" fmla="*/ 13 h 287"/>
                  <a:gd name="T50" fmla="*/ 816 w 830"/>
                  <a:gd name="T51" fmla="*/ 4 h 287"/>
                  <a:gd name="T52" fmla="*/ 828 w 830"/>
                  <a:gd name="T53" fmla="*/ 0 h 287"/>
                  <a:gd name="T54" fmla="*/ 828 w 830"/>
                  <a:gd name="T55" fmla="*/ 6 h 287"/>
                  <a:gd name="T56" fmla="*/ 769 w 830"/>
                  <a:gd name="T57" fmla="*/ 30 h 287"/>
                  <a:gd name="T58" fmla="*/ 719 w 830"/>
                  <a:gd name="T59" fmla="*/ 38 h 287"/>
                  <a:gd name="T60" fmla="*/ 681 w 830"/>
                  <a:gd name="T61" fmla="*/ 51 h 287"/>
                  <a:gd name="T62" fmla="*/ 620 w 830"/>
                  <a:gd name="T63" fmla="*/ 63 h 287"/>
                  <a:gd name="T64" fmla="*/ 556 w 830"/>
                  <a:gd name="T65" fmla="*/ 80 h 287"/>
                  <a:gd name="T66" fmla="*/ 509 w 830"/>
                  <a:gd name="T67" fmla="*/ 85 h 287"/>
                  <a:gd name="T68" fmla="*/ 467 w 830"/>
                  <a:gd name="T69" fmla="*/ 103 h 287"/>
                  <a:gd name="T70" fmla="*/ 403 w 830"/>
                  <a:gd name="T71" fmla="*/ 118 h 287"/>
                  <a:gd name="T72" fmla="*/ 348 w 830"/>
                  <a:gd name="T73" fmla="*/ 123 h 287"/>
                  <a:gd name="T74" fmla="*/ 336 w 830"/>
                  <a:gd name="T75" fmla="*/ 124 h 287"/>
                  <a:gd name="T76" fmla="*/ 346 w 830"/>
                  <a:gd name="T77" fmla="*/ 138 h 287"/>
                  <a:gd name="T78" fmla="*/ 342 w 830"/>
                  <a:gd name="T79" fmla="*/ 153 h 287"/>
                  <a:gd name="T80" fmla="*/ 322 w 830"/>
                  <a:gd name="T81" fmla="*/ 154 h 287"/>
                  <a:gd name="T82" fmla="*/ 282 w 830"/>
                  <a:gd name="T83" fmla="*/ 145 h 287"/>
                  <a:gd name="T84" fmla="*/ 278 w 830"/>
                  <a:gd name="T85" fmla="*/ 153 h 287"/>
                  <a:gd name="T86" fmla="*/ 300 w 830"/>
                  <a:gd name="T87" fmla="*/ 165 h 287"/>
                  <a:gd name="T88" fmla="*/ 304 w 830"/>
                  <a:gd name="T89" fmla="*/ 177 h 287"/>
                  <a:gd name="T90" fmla="*/ 284 w 830"/>
                  <a:gd name="T91" fmla="*/ 183 h 287"/>
                  <a:gd name="T92" fmla="*/ 223 w 830"/>
                  <a:gd name="T93" fmla="*/ 183 h 287"/>
                  <a:gd name="T94" fmla="*/ 199 w 830"/>
                  <a:gd name="T95" fmla="*/ 191 h 287"/>
                  <a:gd name="T96" fmla="*/ 201 w 830"/>
                  <a:gd name="T97" fmla="*/ 196 h 287"/>
                  <a:gd name="T98" fmla="*/ 221 w 830"/>
                  <a:gd name="T99" fmla="*/ 194 h 287"/>
                  <a:gd name="T100" fmla="*/ 278 w 830"/>
                  <a:gd name="T101" fmla="*/ 196 h 287"/>
                  <a:gd name="T102" fmla="*/ 368 w 830"/>
                  <a:gd name="T103" fmla="*/ 202 h 287"/>
                  <a:gd name="T104" fmla="*/ 421 w 830"/>
                  <a:gd name="T105" fmla="*/ 199 h 287"/>
                  <a:gd name="T106" fmla="*/ 459 w 830"/>
                  <a:gd name="T107" fmla="*/ 195 h 287"/>
                  <a:gd name="T108" fmla="*/ 479 w 830"/>
                  <a:gd name="T109" fmla="*/ 192 h 287"/>
                  <a:gd name="T110" fmla="*/ 517 w 830"/>
                  <a:gd name="T111" fmla="*/ 178 h 287"/>
                  <a:gd name="T112" fmla="*/ 600 w 830"/>
                  <a:gd name="T113" fmla="*/ 173 h 287"/>
                  <a:gd name="T114" fmla="*/ 634 w 830"/>
                  <a:gd name="T115" fmla="*/ 180 h 287"/>
                  <a:gd name="T116" fmla="*/ 618 w 830"/>
                  <a:gd name="T117" fmla="*/ 186 h 287"/>
                  <a:gd name="T118" fmla="*/ 596 w 830"/>
                  <a:gd name="T119" fmla="*/ 19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0" h="287">
                    <a:moveTo>
                      <a:pt x="596" y="190"/>
                    </a:moveTo>
                    <a:lnTo>
                      <a:pt x="596" y="190"/>
                    </a:lnTo>
                    <a:lnTo>
                      <a:pt x="584" y="195"/>
                    </a:lnTo>
                    <a:lnTo>
                      <a:pt x="578" y="199"/>
                    </a:lnTo>
                    <a:lnTo>
                      <a:pt x="574" y="201"/>
                    </a:lnTo>
                    <a:lnTo>
                      <a:pt x="566" y="203"/>
                    </a:lnTo>
                    <a:lnTo>
                      <a:pt x="566" y="203"/>
                    </a:lnTo>
                    <a:lnTo>
                      <a:pt x="556" y="204"/>
                    </a:lnTo>
                    <a:lnTo>
                      <a:pt x="550" y="204"/>
                    </a:lnTo>
                    <a:lnTo>
                      <a:pt x="534" y="205"/>
                    </a:lnTo>
                    <a:lnTo>
                      <a:pt x="503" y="213"/>
                    </a:lnTo>
                    <a:lnTo>
                      <a:pt x="503" y="213"/>
                    </a:lnTo>
                    <a:lnTo>
                      <a:pt x="483" y="217"/>
                    </a:lnTo>
                    <a:lnTo>
                      <a:pt x="475" y="220"/>
                    </a:lnTo>
                    <a:lnTo>
                      <a:pt x="467" y="223"/>
                    </a:lnTo>
                    <a:lnTo>
                      <a:pt x="467" y="223"/>
                    </a:lnTo>
                    <a:lnTo>
                      <a:pt x="461" y="223"/>
                    </a:lnTo>
                    <a:lnTo>
                      <a:pt x="453" y="223"/>
                    </a:lnTo>
                    <a:lnTo>
                      <a:pt x="445" y="224"/>
                    </a:lnTo>
                    <a:lnTo>
                      <a:pt x="441" y="226"/>
                    </a:lnTo>
                    <a:lnTo>
                      <a:pt x="439" y="228"/>
                    </a:lnTo>
                    <a:lnTo>
                      <a:pt x="439" y="228"/>
                    </a:lnTo>
                    <a:lnTo>
                      <a:pt x="425" y="229"/>
                    </a:lnTo>
                    <a:lnTo>
                      <a:pt x="417" y="230"/>
                    </a:lnTo>
                    <a:lnTo>
                      <a:pt x="407" y="232"/>
                    </a:lnTo>
                    <a:lnTo>
                      <a:pt x="389" y="238"/>
                    </a:lnTo>
                    <a:lnTo>
                      <a:pt x="389" y="238"/>
                    </a:lnTo>
                    <a:lnTo>
                      <a:pt x="374" y="243"/>
                    </a:lnTo>
                    <a:lnTo>
                      <a:pt x="360" y="246"/>
                    </a:lnTo>
                    <a:lnTo>
                      <a:pt x="348" y="248"/>
                    </a:lnTo>
                    <a:lnTo>
                      <a:pt x="338" y="248"/>
                    </a:lnTo>
                    <a:lnTo>
                      <a:pt x="320" y="246"/>
                    </a:lnTo>
                    <a:lnTo>
                      <a:pt x="300" y="245"/>
                    </a:lnTo>
                    <a:lnTo>
                      <a:pt x="300" y="245"/>
                    </a:lnTo>
                    <a:lnTo>
                      <a:pt x="290" y="245"/>
                    </a:lnTo>
                    <a:lnTo>
                      <a:pt x="284" y="246"/>
                    </a:lnTo>
                    <a:lnTo>
                      <a:pt x="276" y="248"/>
                    </a:lnTo>
                    <a:lnTo>
                      <a:pt x="276" y="248"/>
                    </a:lnTo>
                    <a:lnTo>
                      <a:pt x="233" y="260"/>
                    </a:lnTo>
                    <a:lnTo>
                      <a:pt x="207" y="268"/>
                    </a:lnTo>
                    <a:lnTo>
                      <a:pt x="173" y="274"/>
                    </a:lnTo>
                    <a:lnTo>
                      <a:pt x="103" y="286"/>
                    </a:lnTo>
                    <a:lnTo>
                      <a:pt x="103" y="286"/>
                    </a:lnTo>
                    <a:lnTo>
                      <a:pt x="88" y="287"/>
                    </a:lnTo>
                    <a:lnTo>
                      <a:pt x="72" y="287"/>
                    </a:lnTo>
                    <a:lnTo>
                      <a:pt x="60" y="285"/>
                    </a:lnTo>
                    <a:lnTo>
                      <a:pt x="48" y="282"/>
                    </a:lnTo>
                    <a:lnTo>
                      <a:pt x="36" y="277"/>
                    </a:lnTo>
                    <a:lnTo>
                      <a:pt x="26" y="271"/>
                    </a:lnTo>
                    <a:lnTo>
                      <a:pt x="18" y="261"/>
                    </a:lnTo>
                    <a:lnTo>
                      <a:pt x="10" y="251"/>
                    </a:lnTo>
                    <a:lnTo>
                      <a:pt x="10" y="251"/>
                    </a:lnTo>
                    <a:lnTo>
                      <a:pt x="2" y="240"/>
                    </a:lnTo>
                    <a:lnTo>
                      <a:pt x="0" y="232"/>
                    </a:lnTo>
                    <a:lnTo>
                      <a:pt x="0" y="225"/>
                    </a:lnTo>
                    <a:lnTo>
                      <a:pt x="2" y="220"/>
                    </a:lnTo>
                    <a:lnTo>
                      <a:pt x="8" y="217"/>
                    </a:lnTo>
                    <a:lnTo>
                      <a:pt x="14" y="213"/>
                    </a:lnTo>
                    <a:lnTo>
                      <a:pt x="34" y="203"/>
                    </a:lnTo>
                    <a:lnTo>
                      <a:pt x="34" y="203"/>
                    </a:lnTo>
                    <a:lnTo>
                      <a:pt x="117" y="158"/>
                    </a:lnTo>
                    <a:lnTo>
                      <a:pt x="183" y="122"/>
                    </a:lnTo>
                    <a:lnTo>
                      <a:pt x="211" y="108"/>
                    </a:lnTo>
                    <a:lnTo>
                      <a:pt x="235" y="96"/>
                    </a:lnTo>
                    <a:lnTo>
                      <a:pt x="254" y="88"/>
                    </a:lnTo>
                    <a:lnTo>
                      <a:pt x="262" y="85"/>
                    </a:lnTo>
                    <a:lnTo>
                      <a:pt x="270" y="84"/>
                    </a:lnTo>
                    <a:lnTo>
                      <a:pt x="270" y="84"/>
                    </a:lnTo>
                    <a:lnTo>
                      <a:pt x="306" y="77"/>
                    </a:lnTo>
                    <a:lnTo>
                      <a:pt x="334" y="73"/>
                    </a:lnTo>
                    <a:lnTo>
                      <a:pt x="378" y="68"/>
                    </a:lnTo>
                    <a:lnTo>
                      <a:pt x="401" y="65"/>
                    </a:lnTo>
                    <a:lnTo>
                      <a:pt x="429" y="61"/>
                    </a:lnTo>
                    <a:lnTo>
                      <a:pt x="463" y="55"/>
                    </a:lnTo>
                    <a:lnTo>
                      <a:pt x="511" y="44"/>
                    </a:lnTo>
                    <a:lnTo>
                      <a:pt x="511" y="44"/>
                    </a:lnTo>
                    <a:lnTo>
                      <a:pt x="525" y="41"/>
                    </a:lnTo>
                    <a:lnTo>
                      <a:pt x="536" y="39"/>
                    </a:lnTo>
                    <a:lnTo>
                      <a:pt x="546" y="39"/>
                    </a:lnTo>
                    <a:lnTo>
                      <a:pt x="554" y="39"/>
                    </a:lnTo>
                    <a:lnTo>
                      <a:pt x="566" y="40"/>
                    </a:lnTo>
                    <a:lnTo>
                      <a:pt x="572" y="40"/>
                    </a:lnTo>
                    <a:lnTo>
                      <a:pt x="578" y="39"/>
                    </a:lnTo>
                    <a:lnTo>
                      <a:pt x="578" y="39"/>
                    </a:lnTo>
                    <a:lnTo>
                      <a:pt x="582" y="35"/>
                    </a:lnTo>
                    <a:lnTo>
                      <a:pt x="586" y="32"/>
                    </a:lnTo>
                    <a:lnTo>
                      <a:pt x="588" y="31"/>
                    </a:lnTo>
                    <a:lnTo>
                      <a:pt x="596" y="29"/>
                    </a:lnTo>
                    <a:lnTo>
                      <a:pt x="620" y="25"/>
                    </a:lnTo>
                    <a:lnTo>
                      <a:pt x="620" y="25"/>
                    </a:lnTo>
                    <a:lnTo>
                      <a:pt x="652" y="20"/>
                    </a:lnTo>
                    <a:lnTo>
                      <a:pt x="675" y="15"/>
                    </a:lnTo>
                    <a:lnTo>
                      <a:pt x="707" y="8"/>
                    </a:lnTo>
                    <a:lnTo>
                      <a:pt x="727" y="4"/>
                    </a:lnTo>
                    <a:lnTo>
                      <a:pt x="733" y="4"/>
                    </a:lnTo>
                    <a:lnTo>
                      <a:pt x="737" y="5"/>
                    </a:lnTo>
                    <a:lnTo>
                      <a:pt x="737" y="5"/>
                    </a:lnTo>
                    <a:lnTo>
                      <a:pt x="751" y="10"/>
                    </a:lnTo>
                    <a:lnTo>
                      <a:pt x="757" y="12"/>
                    </a:lnTo>
                    <a:lnTo>
                      <a:pt x="763" y="13"/>
                    </a:lnTo>
                    <a:lnTo>
                      <a:pt x="773" y="13"/>
                    </a:lnTo>
                    <a:lnTo>
                      <a:pt x="783" y="12"/>
                    </a:lnTo>
                    <a:lnTo>
                      <a:pt x="799" y="9"/>
                    </a:lnTo>
                    <a:lnTo>
                      <a:pt x="816" y="4"/>
                    </a:lnTo>
                    <a:lnTo>
                      <a:pt x="816" y="4"/>
                    </a:lnTo>
                    <a:lnTo>
                      <a:pt x="824" y="2"/>
                    </a:lnTo>
                    <a:lnTo>
                      <a:pt x="824" y="2"/>
                    </a:lnTo>
                    <a:lnTo>
                      <a:pt x="828" y="0"/>
                    </a:lnTo>
                    <a:lnTo>
                      <a:pt x="830" y="2"/>
                    </a:lnTo>
                    <a:lnTo>
                      <a:pt x="830" y="3"/>
                    </a:lnTo>
                    <a:lnTo>
                      <a:pt x="828" y="6"/>
                    </a:lnTo>
                    <a:lnTo>
                      <a:pt x="828" y="6"/>
                    </a:lnTo>
                    <a:lnTo>
                      <a:pt x="820" y="11"/>
                    </a:lnTo>
                    <a:lnTo>
                      <a:pt x="799" y="20"/>
                    </a:lnTo>
                    <a:lnTo>
                      <a:pt x="785" y="25"/>
                    </a:lnTo>
                    <a:lnTo>
                      <a:pt x="769" y="30"/>
                    </a:lnTo>
                    <a:lnTo>
                      <a:pt x="749" y="34"/>
                    </a:lnTo>
                    <a:lnTo>
                      <a:pt x="729" y="37"/>
                    </a:lnTo>
                    <a:lnTo>
                      <a:pt x="729" y="37"/>
                    </a:lnTo>
                    <a:lnTo>
                      <a:pt x="719" y="38"/>
                    </a:lnTo>
                    <a:lnTo>
                      <a:pt x="711" y="40"/>
                    </a:lnTo>
                    <a:lnTo>
                      <a:pt x="703" y="43"/>
                    </a:lnTo>
                    <a:lnTo>
                      <a:pt x="691" y="48"/>
                    </a:lnTo>
                    <a:lnTo>
                      <a:pt x="681" y="51"/>
                    </a:lnTo>
                    <a:lnTo>
                      <a:pt x="664" y="55"/>
                    </a:lnTo>
                    <a:lnTo>
                      <a:pt x="664" y="55"/>
                    </a:lnTo>
                    <a:lnTo>
                      <a:pt x="636" y="60"/>
                    </a:lnTo>
                    <a:lnTo>
                      <a:pt x="620" y="63"/>
                    </a:lnTo>
                    <a:lnTo>
                      <a:pt x="620" y="63"/>
                    </a:lnTo>
                    <a:lnTo>
                      <a:pt x="600" y="69"/>
                    </a:lnTo>
                    <a:lnTo>
                      <a:pt x="578" y="75"/>
                    </a:lnTo>
                    <a:lnTo>
                      <a:pt x="556" y="80"/>
                    </a:lnTo>
                    <a:lnTo>
                      <a:pt x="540" y="82"/>
                    </a:lnTo>
                    <a:lnTo>
                      <a:pt x="540" y="82"/>
                    </a:lnTo>
                    <a:lnTo>
                      <a:pt x="517" y="83"/>
                    </a:lnTo>
                    <a:lnTo>
                      <a:pt x="509" y="85"/>
                    </a:lnTo>
                    <a:lnTo>
                      <a:pt x="499" y="89"/>
                    </a:lnTo>
                    <a:lnTo>
                      <a:pt x="499" y="89"/>
                    </a:lnTo>
                    <a:lnTo>
                      <a:pt x="487" y="96"/>
                    </a:lnTo>
                    <a:lnTo>
                      <a:pt x="467" y="103"/>
                    </a:lnTo>
                    <a:lnTo>
                      <a:pt x="453" y="108"/>
                    </a:lnTo>
                    <a:lnTo>
                      <a:pt x="439" y="112"/>
                    </a:lnTo>
                    <a:lnTo>
                      <a:pt x="423" y="115"/>
                    </a:lnTo>
                    <a:lnTo>
                      <a:pt x="403" y="118"/>
                    </a:lnTo>
                    <a:lnTo>
                      <a:pt x="403" y="118"/>
                    </a:lnTo>
                    <a:lnTo>
                      <a:pt x="384" y="121"/>
                    </a:lnTo>
                    <a:lnTo>
                      <a:pt x="368" y="122"/>
                    </a:lnTo>
                    <a:lnTo>
                      <a:pt x="348" y="123"/>
                    </a:lnTo>
                    <a:lnTo>
                      <a:pt x="340" y="122"/>
                    </a:lnTo>
                    <a:lnTo>
                      <a:pt x="336" y="123"/>
                    </a:lnTo>
                    <a:lnTo>
                      <a:pt x="336" y="124"/>
                    </a:lnTo>
                    <a:lnTo>
                      <a:pt x="336" y="124"/>
                    </a:lnTo>
                    <a:lnTo>
                      <a:pt x="334" y="126"/>
                    </a:lnTo>
                    <a:lnTo>
                      <a:pt x="336" y="129"/>
                    </a:lnTo>
                    <a:lnTo>
                      <a:pt x="342" y="135"/>
                    </a:lnTo>
                    <a:lnTo>
                      <a:pt x="346" y="138"/>
                    </a:lnTo>
                    <a:lnTo>
                      <a:pt x="348" y="142"/>
                    </a:lnTo>
                    <a:lnTo>
                      <a:pt x="346" y="147"/>
                    </a:lnTo>
                    <a:lnTo>
                      <a:pt x="342" y="153"/>
                    </a:lnTo>
                    <a:lnTo>
                      <a:pt x="342" y="153"/>
                    </a:lnTo>
                    <a:lnTo>
                      <a:pt x="340" y="154"/>
                    </a:lnTo>
                    <a:lnTo>
                      <a:pt x="336" y="155"/>
                    </a:lnTo>
                    <a:lnTo>
                      <a:pt x="330" y="155"/>
                    </a:lnTo>
                    <a:lnTo>
                      <a:pt x="322" y="154"/>
                    </a:lnTo>
                    <a:lnTo>
                      <a:pt x="314" y="151"/>
                    </a:lnTo>
                    <a:lnTo>
                      <a:pt x="296" y="146"/>
                    </a:lnTo>
                    <a:lnTo>
                      <a:pt x="288" y="145"/>
                    </a:lnTo>
                    <a:lnTo>
                      <a:pt x="282" y="145"/>
                    </a:lnTo>
                    <a:lnTo>
                      <a:pt x="282" y="145"/>
                    </a:lnTo>
                    <a:lnTo>
                      <a:pt x="276" y="147"/>
                    </a:lnTo>
                    <a:lnTo>
                      <a:pt x="276" y="150"/>
                    </a:lnTo>
                    <a:lnTo>
                      <a:pt x="278" y="153"/>
                    </a:lnTo>
                    <a:lnTo>
                      <a:pt x="282" y="156"/>
                    </a:lnTo>
                    <a:lnTo>
                      <a:pt x="282" y="156"/>
                    </a:lnTo>
                    <a:lnTo>
                      <a:pt x="290" y="160"/>
                    </a:lnTo>
                    <a:lnTo>
                      <a:pt x="300" y="165"/>
                    </a:lnTo>
                    <a:lnTo>
                      <a:pt x="304" y="168"/>
                    </a:lnTo>
                    <a:lnTo>
                      <a:pt x="306" y="171"/>
                    </a:lnTo>
                    <a:lnTo>
                      <a:pt x="306" y="174"/>
                    </a:lnTo>
                    <a:lnTo>
                      <a:pt x="304" y="177"/>
                    </a:lnTo>
                    <a:lnTo>
                      <a:pt x="304" y="177"/>
                    </a:lnTo>
                    <a:lnTo>
                      <a:pt x="300" y="180"/>
                    </a:lnTo>
                    <a:lnTo>
                      <a:pt x="296" y="181"/>
                    </a:lnTo>
                    <a:lnTo>
                      <a:pt x="284" y="183"/>
                    </a:lnTo>
                    <a:lnTo>
                      <a:pt x="270" y="183"/>
                    </a:lnTo>
                    <a:lnTo>
                      <a:pt x="254" y="183"/>
                    </a:lnTo>
                    <a:lnTo>
                      <a:pt x="239" y="182"/>
                    </a:lnTo>
                    <a:lnTo>
                      <a:pt x="223" y="183"/>
                    </a:lnTo>
                    <a:lnTo>
                      <a:pt x="217" y="184"/>
                    </a:lnTo>
                    <a:lnTo>
                      <a:pt x="209" y="186"/>
                    </a:lnTo>
                    <a:lnTo>
                      <a:pt x="203" y="188"/>
                    </a:lnTo>
                    <a:lnTo>
                      <a:pt x="199" y="191"/>
                    </a:lnTo>
                    <a:lnTo>
                      <a:pt x="199" y="191"/>
                    </a:lnTo>
                    <a:lnTo>
                      <a:pt x="197" y="193"/>
                    </a:lnTo>
                    <a:lnTo>
                      <a:pt x="197" y="194"/>
                    </a:lnTo>
                    <a:lnTo>
                      <a:pt x="201" y="196"/>
                    </a:lnTo>
                    <a:lnTo>
                      <a:pt x="207" y="197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21" y="194"/>
                    </a:lnTo>
                    <a:lnTo>
                      <a:pt x="229" y="194"/>
                    </a:lnTo>
                    <a:lnTo>
                      <a:pt x="246" y="193"/>
                    </a:lnTo>
                    <a:lnTo>
                      <a:pt x="264" y="195"/>
                    </a:lnTo>
                    <a:lnTo>
                      <a:pt x="278" y="196"/>
                    </a:lnTo>
                    <a:lnTo>
                      <a:pt x="278" y="196"/>
                    </a:lnTo>
                    <a:lnTo>
                      <a:pt x="298" y="199"/>
                    </a:lnTo>
                    <a:lnTo>
                      <a:pt x="324" y="201"/>
                    </a:lnTo>
                    <a:lnTo>
                      <a:pt x="368" y="202"/>
                    </a:lnTo>
                    <a:lnTo>
                      <a:pt x="368" y="202"/>
                    </a:lnTo>
                    <a:lnTo>
                      <a:pt x="389" y="202"/>
                    </a:lnTo>
                    <a:lnTo>
                      <a:pt x="407" y="200"/>
                    </a:lnTo>
                    <a:lnTo>
                      <a:pt x="421" y="199"/>
                    </a:lnTo>
                    <a:lnTo>
                      <a:pt x="431" y="197"/>
                    </a:lnTo>
                    <a:lnTo>
                      <a:pt x="447" y="194"/>
                    </a:lnTo>
                    <a:lnTo>
                      <a:pt x="453" y="194"/>
                    </a:lnTo>
                    <a:lnTo>
                      <a:pt x="459" y="195"/>
                    </a:lnTo>
                    <a:lnTo>
                      <a:pt x="459" y="195"/>
                    </a:lnTo>
                    <a:lnTo>
                      <a:pt x="463" y="196"/>
                    </a:lnTo>
                    <a:lnTo>
                      <a:pt x="469" y="195"/>
                    </a:lnTo>
                    <a:lnTo>
                      <a:pt x="479" y="192"/>
                    </a:lnTo>
                    <a:lnTo>
                      <a:pt x="489" y="187"/>
                    </a:lnTo>
                    <a:lnTo>
                      <a:pt x="501" y="182"/>
                    </a:lnTo>
                    <a:lnTo>
                      <a:pt x="501" y="182"/>
                    </a:lnTo>
                    <a:lnTo>
                      <a:pt x="517" y="178"/>
                    </a:lnTo>
                    <a:lnTo>
                      <a:pt x="536" y="175"/>
                    </a:lnTo>
                    <a:lnTo>
                      <a:pt x="558" y="174"/>
                    </a:lnTo>
                    <a:lnTo>
                      <a:pt x="580" y="173"/>
                    </a:lnTo>
                    <a:lnTo>
                      <a:pt x="600" y="173"/>
                    </a:lnTo>
                    <a:lnTo>
                      <a:pt x="618" y="174"/>
                    </a:lnTo>
                    <a:lnTo>
                      <a:pt x="630" y="177"/>
                    </a:lnTo>
                    <a:lnTo>
                      <a:pt x="632" y="178"/>
                    </a:lnTo>
                    <a:lnTo>
                      <a:pt x="634" y="180"/>
                    </a:lnTo>
                    <a:lnTo>
                      <a:pt x="634" y="180"/>
                    </a:lnTo>
                    <a:lnTo>
                      <a:pt x="632" y="183"/>
                    </a:lnTo>
                    <a:lnTo>
                      <a:pt x="628" y="184"/>
                    </a:lnTo>
                    <a:lnTo>
                      <a:pt x="618" y="186"/>
                    </a:lnTo>
                    <a:lnTo>
                      <a:pt x="618" y="186"/>
                    </a:lnTo>
                    <a:lnTo>
                      <a:pt x="608" y="187"/>
                    </a:lnTo>
                    <a:lnTo>
                      <a:pt x="596" y="190"/>
                    </a:lnTo>
                    <a:lnTo>
                      <a:pt x="596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39" name="Freeform 10"/>
              <p:cNvSpPr>
                <a:spLocks/>
              </p:cNvSpPr>
              <p:nvPr/>
            </p:nvSpPr>
            <p:spPr bwMode="auto">
              <a:xfrm>
                <a:off x="3699" y="662"/>
                <a:ext cx="42" cy="29"/>
              </a:xfrm>
              <a:custGeom>
                <a:avLst/>
                <a:gdLst>
                  <a:gd name="T0" fmla="*/ 0 w 85"/>
                  <a:gd name="T1" fmla="*/ 24 h 29"/>
                  <a:gd name="T2" fmla="*/ 0 w 85"/>
                  <a:gd name="T3" fmla="*/ 24 h 29"/>
                  <a:gd name="T4" fmla="*/ 2 w 85"/>
                  <a:gd name="T5" fmla="*/ 17 h 29"/>
                  <a:gd name="T6" fmla="*/ 4 w 85"/>
                  <a:gd name="T7" fmla="*/ 12 h 29"/>
                  <a:gd name="T8" fmla="*/ 8 w 85"/>
                  <a:gd name="T9" fmla="*/ 8 h 29"/>
                  <a:gd name="T10" fmla="*/ 18 w 85"/>
                  <a:gd name="T11" fmla="*/ 5 h 29"/>
                  <a:gd name="T12" fmla="*/ 18 w 85"/>
                  <a:gd name="T13" fmla="*/ 5 h 29"/>
                  <a:gd name="T14" fmla="*/ 24 w 85"/>
                  <a:gd name="T15" fmla="*/ 3 h 29"/>
                  <a:gd name="T16" fmla="*/ 34 w 85"/>
                  <a:gd name="T17" fmla="*/ 2 h 29"/>
                  <a:gd name="T18" fmla="*/ 44 w 85"/>
                  <a:gd name="T19" fmla="*/ 1 h 29"/>
                  <a:gd name="T20" fmla="*/ 56 w 85"/>
                  <a:gd name="T21" fmla="*/ 0 h 29"/>
                  <a:gd name="T22" fmla="*/ 66 w 85"/>
                  <a:gd name="T23" fmla="*/ 1 h 29"/>
                  <a:gd name="T24" fmla="*/ 75 w 85"/>
                  <a:gd name="T25" fmla="*/ 2 h 29"/>
                  <a:gd name="T26" fmla="*/ 81 w 85"/>
                  <a:gd name="T27" fmla="*/ 5 h 29"/>
                  <a:gd name="T28" fmla="*/ 83 w 85"/>
                  <a:gd name="T29" fmla="*/ 6 h 29"/>
                  <a:gd name="T30" fmla="*/ 85 w 85"/>
                  <a:gd name="T31" fmla="*/ 8 h 29"/>
                  <a:gd name="T32" fmla="*/ 85 w 85"/>
                  <a:gd name="T33" fmla="*/ 8 h 29"/>
                  <a:gd name="T34" fmla="*/ 79 w 85"/>
                  <a:gd name="T35" fmla="*/ 11 h 29"/>
                  <a:gd name="T36" fmla="*/ 72 w 85"/>
                  <a:gd name="T37" fmla="*/ 14 h 29"/>
                  <a:gd name="T38" fmla="*/ 52 w 85"/>
                  <a:gd name="T39" fmla="*/ 21 h 29"/>
                  <a:gd name="T40" fmla="*/ 52 w 85"/>
                  <a:gd name="T41" fmla="*/ 21 h 29"/>
                  <a:gd name="T42" fmla="*/ 40 w 85"/>
                  <a:gd name="T43" fmla="*/ 25 h 29"/>
                  <a:gd name="T44" fmla="*/ 22 w 85"/>
                  <a:gd name="T45" fmla="*/ 28 h 29"/>
                  <a:gd name="T46" fmla="*/ 14 w 85"/>
                  <a:gd name="T47" fmla="*/ 29 h 29"/>
                  <a:gd name="T48" fmla="*/ 8 w 85"/>
                  <a:gd name="T49" fmla="*/ 29 h 29"/>
                  <a:gd name="T50" fmla="*/ 2 w 85"/>
                  <a:gd name="T51" fmla="*/ 27 h 29"/>
                  <a:gd name="T52" fmla="*/ 0 w 85"/>
                  <a:gd name="T53" fmla="*/ 24 h 29"/>
                  <a:gd name="T54" fmla="*/ 0 w 85"/>
                  <a:gd name="T5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29">
                    <a:moveTo>
                      <a:pt x="0" y="24"/>
                    </a:moveTo>
                    <a:lnTo>
                      <a:pt x="0" y="24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4" y="3"/>
                    </a:lnTo>
                    <a:lnTo>
                      <a:pt x="34" y="2"/>
                    </a:lnTo>
                    <a:lnTo>
                      <a:pt x="44" y="1"/>
                    </a:lnTo>
                    <a:lnTo>
                      <a:pt x="56" y="0"/>
                    </a:lnTo>
                    <a:lnTo>
                      <a:pt x="66" y="1"/>
                    </a:lnTo>
                    <a:lnTo>
                      <a:pt x="75" y="2"/>
                    </a:lnTo>
                    <a:lnTo>
                      <a:pt x="81" y="5"/>
                    </a:lnTo>
                    <a:lnTo>
                      <a:pt x="83" y="6"/>
                    </a:lnTo>
                    <a:lnTo>
                      <a:pt x="85" y="8"/>
                    </a:lnTo>
                    <a:lnTo>
                      <a:pt x="85" y="8"/>
                    </a:lnTo>
                    <a:lnTo>
                      <a:pt x="79" y="11"/>
                    </a:lnTo>
                    <a:lnTo>
                      <a:pt x="72" y="14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40" y="25"/>
                    </a:lnTo>
                    <a:lnTo>
                      <a:pt x="22" y="28"/>
                    </a:lnTo>
                    <a:lnTo>
                      <a:pt x="14" y="29"/>
                    </a:lnTo>
                    <a:lnTo>
                      <a:pt x="8" y="29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0" name="Freeform 11"/>
              <p:cNvSpPr>
                <a:spLocks/>
              </p:cNvSpPr>
              <p:nvPr/>
            </p:nvSpPr>
            <p:spPr bwMode="auto">
              <a:xfrm>
                <a:off x="3344" y="672"/>
                <a:ext cx="113" cy="215"/>
              </a:xfrm>
              <a:custGeom>
                <a:avLst/>
                <a:gdLst>
                  <a:gd name="T0" fmla="*/ 211 w 226"/>
                  <a:gd name="T1" fmla="*/ 205 h 215"/>
                  <a:gd name="T2" fmla="*/ 211 w 226"/>
                  <a:gd name="T3" fmla="*/ 205 h 215"/>
                  <a:gd name="T4" fmla="*/ 217 w 226"/>
                  <a:gd name="T5" fmla="*/ 204 h 215"/>
                  <a:gd name="T6" fmla="*/ 220 w 226"/>
                  <a:gd name="T7" fmla="*/ 202 h 215"/>
                  <a:gd name="T8" fmla="*/ 222 w 226"/>
                  <a:gd name="T9" fmla="*/ 200 h 215"/>
                  <a:gd name="T10" fmla="*/ 224 w 226"/>
                  <a:gd name="T11" fmla="*/ 198 h 215"/>
                  <a:gd name="T12" fmla="*/ 226 w 226"/>
                  <a:gd name="T13" fmla="*/ 193 h 215"/>
                  <a:gd name="T14" fmla="*/ 224 w 226"/>
                  <a:gd name="T15" fmla="*/ 189 h 215"/>
                  <a:gd name="T16" fmla="*/ 224 w 226"/>
                  <a:gd name="T17" fmla="*/ 189 h 215"/>
                  <a:gd name="T18" fmla="*/ 222 w 226"/>
                  <a:gd name="T19" fmla="*/ 184 h 215"/>
                  <a:gd name="T20" fmla="*/ 217 w 226"/>
                  <a:gd name="T21" fmla="*/ 177 h 215"/>
                  <a:gd name="T22" fmla="*/ 197 w 226"/>
                  <a:gd name="T23" fmla="*/ 157 h 215"/>
                  <a:gd name="T24" fmla="*/ 171 w 226"/>
                  <a:gd name="T25" fmla="*/ 131 h 215"/>
                  <a:gd name="T26" fmla="*/ 143 w 226"/>
                  <a:gd name="T27" fmla="*/ 99 h 215"/>
                  <a:gd name="T28" fmla="*/ 143 w 226"/>
                  <a:gd name="T29" fmla="*/ 99 h 215"/>
                  <a:gd name="T30" fmla="*/ 119 w 226"/>
                  <a:gd name="T31" fmla="*/ 71 h 215"/>
                  <a:gd name="T32" fmla="*/ 105 w 226"/>
                  <a:gd name="T33" fmla="*/ 49 h 215"/>
                  <a:gd name="T34" fmla="*/ 83 w 226"/>
                  <a:gd name="T35" fmla="*/ 15 h 215"/>
                  <a:gd name="T36" fmla="*/ 83 w 226"/>
                  <a:gd name="T37" fmla="*/ 15 h 215"/>
                  <a:gd name="T38" fmla="*/ 79 w 226"/>
                  <a:gd name="T39" fmla="*/ 4 h 215"/>
                  <a:gd name="T40" fmla="*/ 77 w 226"/>
                  <a:gd name="T41" fmla="*/ 2 h 215"/>
                  <a:gd name="T42" fmla="*/ 76 w 226"/>
                  <a:gd name="T43" fmla="*/ 1 h 215"/>
                  <a:gd name="T44" fmla="*/ 72 w 226"/>
                  <a:gd name="T45" fmla="*/ 0 h 215"/>
                  <a:gd name="T46" fmla="*/ 66 w 226"/>
                  <a:gd name="T47" fmla="*/ 1 h 215"/>
                  <a:gd name="T48" fmla="*/ 66 w 226"/>
                  <a:gd name="T49" fmla="*/ 1 h 215"/>
                  <a:gd name="T50" fmla="*/ 32 w 226"/>
                  <a:gd name="T51" fmla="*/ 8 h 215"/>
                  <a:gd name="T52" fmla="*/ 20 w 226"/>
                  <a:gd name="T53" fmla="*/ 11 h 215"/>
                  <a:gd name="T54" fmla="*/ 10 w 226"/>
                  <a:gd name="T55" fmla="*/ 14 h 215"/>
                  <a:gd name="T56" fmla="*/ 4 w 226"/>
                  <a:gd name="T57" fmla="*/ 17 h 215"/>
                  <a:gd name="T58" fmla="*/ 0 w 226"/>
                  <a:gd name="T59" fmla="*/ 22 h 215"/>
                  <a:gd name="T60" fmla="*/ 0 w 226"/>
                  <a:gd name="T61" fmla="*/ 28 h 215"/>
                  <a:gd name="T62" fmla="*/ 2 w 226"/>
                  <a:gd name="T63" fmla="*/ 35 h 215"/>
                  <a:gd name="T64" fmla="*/ 2 w 226"/>
                  <a:gd name="T65" fmla="*/ 35 h 215"/>
                  <a:gd name="T66" fmla="*/ 8 w 226"/>
                  <a:gd name="T67" fmla="*/ 48 h 215"/>
                  <a:gd name="T68" fmla="*/ 20 w 226"/>
                  <a:gd name="T69" fmla="*/ 68 h 215"/>
                  <a:gd name="T70" fmla="*/ 36 w 226"/>
                  <a:gd name="T71" fmla="*/ 89 h 215"/>
                  <a:gd name="T72" fmla="*/ 56 w 226"/>
                  <a:gd name="T73" fmla="*/ 115 h 215"/>
                  <a:gd name="T74" fmla="*/ 76 w 226"/>
                  <a:gd name="T75" fmla="*/ 140 h 215"/>
                  <a:gd name="T76" fmla="*/ 97 w 226"/>
                  <a:gd name="T77" fmla="*/ 166 h 215"/>
                  <a:gd name="T78" fmla="*/ 119 w 226"/>
                  <a:gd name="T79" fmla="*/ 189 h 215"/>
                  <a:gd name="T80" fmla="*/ 139 w 226"/>
                  <a:gd name="T81" fmla="*/ 209 h 215"/>
                  <a:gd name="T82" fmla="*/ 139 w 226"/>
                  <a:gd name="T83" fmla="*/ 209 h 215"/>
                  <a:gd name="T84" fmla="*/ 145 w 226"/>
                  <a:gd name="T85" fmla="*/ 212 h 215"/>
                  <a:gd name="T86" fmla="*/ 147 w 226"/>
                  <a:gd name="T87" fmla="*/ 214 h 215"/>
                  <a:gd name="T88" fmla="*/ 153 w 226"/>
                  <a:gd name="T89" fmla="*/ 215 h 215"/>
                  <a:gd name="T90" fmla="*/ 161 w 226"/>
                  <a:gd name="T91" fmla="*/ 215 h 215"/>
                  <a:gd name="T92" fmla="*/ 173 w 226"/>
                  <a:gd name="T93" fmla="*/ 213 h 215"/>
                  <a:gd name="T94" fmla="*/ 189 w 226"/>
                  <a:gd name="T95" fmla="*/ 210 h 215"/>
                  <a:gd name="T96" fmla="*/ 211 w 226"/>
                  <a:gd name="T97" fmla="*/ 205 h 215"/>
                  <a:gd name="T98" fmla="*/ 211 w 226"/>
                  <a:gd name="T99" fmla="*/ 20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6" h="215">
                    <a:moveTo>
                      <a:pt x="211" y="205"/>
                    </a:moveTo>
                    <a:lnTo>
                      <a:pt x="211" y="205"/>
                    </a:lnTo>
                    <a:lnTo>
                      <a:pt x="217" y="204"/>
                    </a:lnTo>
                    <a:lnTo>
                      <a:pt x="220" y="202"/>
                    </a:lnTo>
                    <a:lnTo>
                      <a:pt x="222" y="200"/>
                    </a:lnTo>
                    <a:lnTo>
                      <a:pt x="224" y="198"/>
                    </a:lnTo>
                    <a:lnTo>
                      <a:pt x="226" y="193"/>
                    </a:lnTo>
                    <a:lnTo>
                      <a:pt x="224" y="189"/>
                    </a:lnTo>
                    <a:lnTo>
                      <a:pt x="224" y="189"/>
                    </a:lnTo>
                    <a:lnTo>
                      <a:pt x="222" y="184"/>
                    </a:lnTo>
                    <a:lnTo>
                      <a:pt x="217" y="177"/>
                    </a:lnTo>
                    <a:lnTo>
                      <a:pt x="197" y="157"/>
                    </a:lnTo>
                    <a:lnTo>
                      <a:pt x="171" y="131"/>
                    </a:lnTo>
                    <a:lnTo>
                      <a:pt x="143" y="99"/>
                    </a:lnTo>
                    <a:lnTo>
                      <a:pt x="143" y="99"/>
                    </a:lnTo>
                    <a:lnTo>
                      <a:pt x="119" y="71"/>
                    </a:lnTo>
                    <a:lnTo>
                      <a:pt x="105" y="49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79" y="4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1"/>
                    </a:lnTo>
                    <a:lnTo>
                      <a:pt x="66" y="1"/>
                    </a:lnTo>
                    <a:lnTo>
                      <a:pt x="32" y="8"/>
                    </a:lnTo>
                    <a:lnTo>
                      <a:pt x="20" y="11"/>
                    </a:lnTo>
                    <a:lnTo>
                      <a:pt x="10" y="14"/>
                    </a:lnTo>
                    <a:lnTo>
                      <a:pt x="4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8" y="48"/>
                    </a:lnTo>
                    <a:lnTo>
                      <a:pt x="20" y="68"/>
                    </a:lnTo>
                    <a:lnTo>
                      <a:pt x="36" y="89"/>
                    </a:lnTo>
                    <a:lnTo>
                      <a:pt x="56" y="115"/>
                    </a:lnTo>
                    <a:lnTo>
                      <a:pt x="76" y="140"/>
                    </a:lnTo>
                    <a:lnTo>
                      <a:pt x="97" y="166"/>
                    </a:lnTo>
                    <a:lnTo>
                      <a:pt x="119" y="189"/>
                    </a:lnTo>
                    <a:lnTo>
                      <a:pt x="139" y="209"/>
                    </a:lnTo>
                    <a:lnTo>
                      <a:pt x="139" y="209"/>
                    </a:lnTo>
                    <a:lnTo>
                      <a:pt x="145" y="212"/>
                    </a:lnTo>
                    <a:lnTo>
                      <a:pt x="147" y="214"/>
                    </a:lnTo>
                    <a:lnTo>
                      <a:pt x="153" y="215"/>
                    </a:lnTo>
                    <a:lnTo>
                      <a:pt x="161" y="215"/>
                    </a:lnTo>
                    <a:lnTo>
                      <a:pt x="173" y="213"/>
                    </a:lnTo>
                    <a:lnTo>
                      <a:pt x="189" y="210"/>
                    </a:lnTo>
                    <a:lnTo>
                      <a:pt x="211" y="205"/>
                    </a:lnTo>
                    <a:lnTo>
                      <a:pt x="211" y="2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1" name="Line 12"/>
              <p:cNvSpPr>
                <a:spLocks noChangeShapeType="1"/>
              </p:cNvSpPr>
              <p:nvPr/>
            </p:nvSpPr>
            <p:spPr bwMode="auto">
              <a:xfrm flipH="1">
                <a:off x="3093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2" name="Line 13"/>
              <p:cNvSpPr>
                <a:spLocks noChangeShapeType="1"/>
              </p:cNvSpPr>
              <p:nvPr/>
            </p:nvSpPr>
            <p:spPr bwMode="auto">
              <a:xfrm>
                <a:off x="297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3" name="Line 14"/>
              <p:cNvSpPr>
                <a:spLocks noChangeShapeType="1"/>
              </p:cNvSpPr>
              <p:nvPr/>
            </p:nvSpPr>
            <p:spPr bwMode="auto">
              <a:xfrm>
                <a:off x="297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4" name="Line 15"/>
              <p:cNvSpPr>
                <a:spLocks noChangeShapeType="1"/>
              </p:cNvSpPr>
              <p:nvPr/>
            </p:nvSpPr>
            <p:spPr bwMode="auto">
              <a:xfrm flipH="1">
                <a:off x="2934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5" name="Line 16"/>
              <p:cNvSpPr>
                <a:spLocks noChangeShapeType="1"/>
              </p:cNvSpPr>
              <p:nvPr/>
            </p:nvSpPr>
            <p:spPr bwMode="auto">
              <a:xfrm>
                <a:off x="281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6" name="Line 17"/>
              <p:cNvSpPr>
                <a:spLocks noChangeShapeType="1"/>
              </p:cNvSpPr>
              <p:nvPr/>
            </p:nvSpPr>
            <p:spPr bwMode="auto">
              <a:xfrm>
                <a:off x="281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7" name="Line 18"/>
              <p:cNvSpPr>
                <a:spLocks noChangeShapeType="1"/>
              </p:cNvSpPr>
              <p:nvPr/>
            </p:nvSpPr>
            <p:spPr bwMode="auto">
              <a:xfrm flipH="1">
                <a:off x="2775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8" name="Line 19"/>
              <p:cNvSpPr>
                <a:spLocks noChangeShapeType="1"/>
              </p:cNvSpPr>
              <p:nvPr/>
            </p:nvSpPr>
            <p:spPr bwMode="auto">
              <a:xfrm>
                <a:off x="2656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9" name="Line 20"/>
              <p:cNvSpPr>
                <a:spLocks noChangeShapeType="1"/>
              </p:cNvSpPr>
              <p:nvPr/>
            </p:nvSpPr>
            <p:spPr bwMode="auto">
              <a:xfrm>
                <a:off x="2656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0" name="Line 21"/>
              <p:cNvSpPr>
                <a:spLocks noChangeShapeType="1"/>
              </p:cNvSpPr>
              <p:nvPr/>
            </p:nvSpPr>
            <p:spPr bwMode="auto">
              <a:xfrm flipH="1">
                <a:off x="2616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1" name="Line 22"/>
              <p:cNvSpPr>
                <a:spLocks noChangeShapeType="1"/>
              </p:cNvSpPr>
              <p:nvPr/>
            </p:nvSpPr>
            <p:spPr bwMode="auto">
              <a:xfrm>
                <a:off x="2497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2" name="Line 23"/>
              <p:cNvSpPr>
                <a:spLocks noChangeShapeType="1"/>
              </p:cNvSpPr>
              <p:nvPr/>
            </p:nvSpPr>
            <p:spPr bwMode="auto">
              <a:xfrm>
                <a:off x="2497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3" name="Line 24"/>
              <p:cNvSpPr>
                <a:spLocks noChangeShapeType="1"/>
              </p:cNvSpPr>
              <p:nvPr/>
            </p:nvSpPr>
            <p:spPr bwMode="auto">
              <a:xfrm flipH="1">
                <a:off x="2457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4" name="Line 25"/>
              <p:cNvSpPr>
                <a:spLocks noChangeShapeType="1"/>
              </p:cNvSpPr>
              <p:nvPr/>
            </p:nvSpPr>
            <p:spPr bwMode="auto">
              <a:xfrm>
                <a:off x="2338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5" name="Line 26"/>
              <p:cNvSpPr>
                <a:spLocks noChangeShapeType="1"/>
              </p:cNvSpPr>
              <p:nvPr/>
            </p:nvSpPr>
            <p:spPr bwMode="auto">
              <a:xfrm>
                <a:off x="2338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6" name="Line 27"/>
              <p:cNvSpPr>
                <a:spLocks noChangeShapeType="1"/>
              </p:cNvSpPr>
              <p:nvPr/>
            </p:nvSpPr>
            <p:spPr bwMode="auto">
              <a:xfrm flipH="1">
                <a:off x="2298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7" name="Line 28"/>
              <p:cNvSpPr>
                <a:spLocks noChangeShapeType="1"/>
              </p:cNvSpPr>
              <p:nvPr/>
            </p:nvSpPr>
            <p:spPr bwMode="auto">
              <a:xfrm>
                <a:off x="2179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8" name="Line 29"/>
              <p:cNvSpPr>
                <a:spLocks noChangeShapeType="1"/>
              </p:cNvSpPr>
              <p:nvPr/>
            </p:nvSpPr>
            <p:spPr bwMode="auto">
              <a:xfrm>
                <a:off x="2179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59" name="Line 30"/>
              <p:cNvSpPr>
                <a:spLocks noChangeShapeType="1"/>
              </p:cNvSpPr>
              <p:nvPr/>
            </p:nvSpPr>
            <p:spPr bwMode="auto">
              <a:xfrm flipH="1">
                <a:off x="2140" y="82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0" name="Line 31"/>
              <p:cNvSpPr>
                <a:spLocks noChangeShapeType="1"/>
              </p:cNvSpPr>
              <p:nvPr/>
            </p:nvSpPr>
            <p:spPr bwMode="auto">
              <a:xfrm>
                <a:off x="2020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1" name="Line 32"/>
              <p:cNvSpPr>
                <a:spLocks noChangeShapeType="1"/>
              </p:cNvSpPr>
              <p:nvPr/>
            </p:nvSpPr>
            <p:spPr bwMode="auto">
              <a:xfrm>
                <a:off x="2020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2" name="Line 33"/>
              <p:cNvSpPr>
                <a:spLocks noChangeShapeType="1"/>
              </p:cNvSpPr>
              <p:nvPr/>
            </p:nvSpPr>
            <p:spPr bwMode="auto">
              <a:xfrm flipH="1">
                <a:off x="1981" y="828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3" name="Line 34"/>
              <p:cNvSpPr>
                <a:spLocks noChangeShapeType="1"/>
              </p:cNvSpPr>
              <p:nvPr/>
            </p:nvSpPr>
            <p:spPr bwMode="auto">
              <a:xfrm>
                <a:off x="1862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4" name="Line 35"/>
              <p:cNvSpPr>
                <a:spLocks noChangeShapeType="1"/>
              </p:cNvSpPr>
              <p:nvPr/>
            </p:nvSpPr>
            <p:spPr bwMode="auto">
              <a:xfrm>
                <a:off x="1862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5" name="Line 36"/>
              <p:cNvSpPr>
                <a:spLocks noChangeShapeType="1"/>
              </p:cNvSpPr>
              <p:nvPr/>
            </p:nvSpPr>
            <p:spPr bwMode="auto">
              <a:xfrm flipH="1">
                <a:off x="1822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6" name="Line 37"/>
              <p:cNvSpPr>
                <a:spLocks noChangeShapeType="1"/>
              </p:cNvSpPr>
              <p:nvPr/>
            </p:nvSpPr>
            <p:spPr bwMode="auto">
              <a:xfrm>
                <a:off x="1703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7" name="Line 38"/>
              <p:cNvSpPr>
                <a:spLocks noChangeShapeType="1"/>
              </p:cNvSpPr>
              <p:nvPr/>
            </p:nvSpPr>
            <p:spPr bwMode="auto">
              <a:xfrm>
                <a:off x="1703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8" name="Line 39"/>
              <p:cNvSpPr>
                <a:spLocks noChangeShapeType="1"/>
              </p:cNvSpPr>
              <p:nvPr/>
            </p:nvSpPr>
            <p:spPr bwMode="auto">
              <a:xfrm flipH="1">
                <a:off x="1663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69" name="Line 40"/>
              <p:cNvSpPr>
                <a:spLocks noChangeShapeType="1"/>
              </p:cNvSpPr>
              <p:nvPr/>
            </p:nvSpPr>
            <p:spPr bwMode="auto">
              <a:xfrm>
                <a:off x="154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0" name="Line 41"/>
              <p:cNvSpPr>
                <a:spLocks noChangeShapeType="1"/>
              </p:cNvSpPr>
              <p:nvPr/>
            </p:nvSpPr>
            <p:spPr bwMode="auto">
              <a:xfrm>
                <a:off x="1544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1" name="Line 42"/>
              <p:cNvSpPr>
                <a:spLocks noChangeShapeType="1"/>
              </p:cNvSpPr>
              <p:nvPr/>
            </p:nvSpPr>
            <p:spPr bwMode="auto">
              <a:xfrm flipH="1">
                <a:off x="1504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2" name="Line 43"/>
              <p:cNvSpPr>
                <a:spLocks noChangeShapeType="1"/>
              </p:cNvSpPr>
              <p:nvPr/>
            </p:nvSpPr>
            <p:spPr bwMode="auto">
              <a:xfrm>
                <a:off x="138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3" name="Line 44"/>
              <p:cNvSpPr>
                <a:spLocks noChangeShapeType="1"/>
              </p:cNvSpPr>
              <p:nvPr/>
            </p:nvSpPr>
            <p:spPr bwMode="auto">
              <a:xfrm>
                <a:off x="1385" y="82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4" name="Line 45"/>
              <p:cNvSpPr>
                <a:spLocks noChangeShapeType="1"/>
              </p:cNvSpPr>
              <p:nvPr/>
            </p:nvSpPr>
            <p:spPr bwMode="auto">
              <a:xfrm flipH="1">
                <a:off x="1345" y="828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5" name="Line 46"/>
              <p:cNvSpPr>
                <a:spLocks noChangeShapeType="1"/>
              </p:cNvSpPr>
              <p:nvPr/>
            </p:nvSpPr>
            <p:spPr bwMode="auto">
              <a:xfrm>
                <a:off x="1226" y="8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6" name="Line 47"/>
              <p:cNvSpPr>
                <a:spLocks noChangeShapeType="1"/>
              </p:cNvSpPr>
              <p:nvPr/>
            </p:nvSpPr>
            <p:spPr bwMode="auto">
              <a:xfrm>
                <a:off x="1226" y="83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7" name="Freeform 48"/>
              <p:cNvSpPr>
                <a:spLocks/>
              </p:cNvSpPr>
              <p:nvPr/>
            </p:nvSpPr>
            <p:spPr bwMode="auto">
              <a:xfrm>
                <a:off x="1187" y="837"/>
                <a:ext cx="39" cy="6"/>
              </a:xfrm>
              <a:custGeom>
                <a:avLst/>
                <a:gdLst>
                  <a:gd name="T0" fmla="*/ 77 w 77"/>
                  <a:gd name="T1" fmla="*/ 0 h 6"/>
                  <a:gd name="T2" fmla="*/ 35 w 77"/>
                  <a:gd name="T3" fmla="*/ 3 h 6"/>
                  <a:gd name="T4" fmla="*/ 0 w 7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">
                    <a:moveTo>
                      <a:pt x="77" y="0"/>
                    </a:moveTo>
                    <a:lnTo>
                      <a:pt x="35" y="3"/>
                    </a:lnTo>
                    <a:lnTo>
                      <a:pt x="0" y="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8" name="Line 49"/>
              <p:cNvSpPr>
                <a:spLocks noChangeShapeType="1"/>
              </p:cNvSpPr>
              <p:nvPr/>
            </p:nvSpPr>
            <p:spPr bwMode="auto">
              <a:xfrm>
                <a:off x="1073" y="8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79" name="Line 50"/>
              <p:cNvSpPr>
                <a:spLocks noChangeShapeType="1"/>
              </p:cNvSpPr>
              <p:nvPr/>
            </p:nvSpPr>
            <p:spPr bwMode="auto">
              <a:xfrm>
                <a:off x="1073" y="87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0" name="Freeform 51"/>
              <p:cNvSpPr>
                <a:spLocks/>
              </p:cNvSpPr>
              <p:nvPr/>
            </p:nvSpPr>
            <p:spPr bwMode="auto">
              <a:xfrm>
                <a:off x="1037" y="878"/>
                <a:ext cx="36" cy="17"/>
              </a:xfrm>
              <a:custGeom>
                <a:avLst/>
                <a:gdLst>
                  <a:gd name="T0" fmla="*/ 71 w 71"/>
                  <a:gd name="T1" fmla="*/ 0 h 17"/>
                  <a:gd name="T2" fmla="*/ 53 w 71"/>
                  <a:gd name="T3" fmla="*/ 3 h 17"/>
                  <a:gd name="T4" fmla="*/ 6 w 71"/>
                  <a:gd name="T5" fmla="*/ 16 h 17"/>
                  <a:gd name="T6" fmla="*/ 0 w 71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17">
                    <a:moveTo>
                      <a:pt x="71" y="0"/>
                    </a:moveTo>
                    <a:lnTo>
                      <a:pt x="53" y="3"/>
                    </a:lnTo>
                    <a:lnTo>
                      <a:pt x="6" y="16"/>
                    </a:lnTo>
                    <a:lnTo>
                      <a:pt x="0" y="1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1" name="Line 52"/>
              <p:cNvSpPr>
                <a:spLocks noChangeShapeType="1"/>
              </p:cNvSpPr>
              <p:nvPr/>
            </p:nvSpPr>
            <p:spPr bwMode="auto">
              <a:xfrm>
                <a:off x="939" y="96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2" name="Line 53"/>
              <p:cNvSpPr>
                <a:spLocks noChangeShapeType="1"/>
              </p:cNvSpPr>
              <p:nvPr/>
            </p:nvSpPr>
            <p:spPr bwMode="auto">
              <a:xfrm>
                <a:off x="939" y="96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3" name="Freeform 54"/>
              <p:cNvSpPr>
                <a:spLocks/>
              </p:cNvSpPr>
              <p:nvPr/>
            </p:nvSpPr>
            <p:spPr bwMode="auto">
              <a:xfrm>
                <a:off x="910" y="963"/>
                <a:ext cx="29" cy="29"/>
              </a:xfrm>
              <a:custGeom>
                <a:avLst/>
                <a:gdLst>
                  <a:gd name="T0" fmla="*/ 57 w 57"/>
                  <a:gd name="T1" fmla="*/ 0 h 29"/>
                  <a:gd name="T2" fmla="*/ 51 w 57"/>
                  <a:gd name="T3" fmla="*/ 3 h 29"/>
                  <a:gd name="T4" fmla="*/ 16 w 57"/>
                  <a:gd name="T5" fmla="*/ 20 h 29"/>
                  <a:gd name="T6" fmla="*/ 0 w 57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29">
                    <a:moveTo>
                      <a:pt x="57" y="0"/>
                    </a:moveTo>
                    <a:lnTo>
                      <a:pt x="51" y="3"/>
                    </a:lnTo>
                    <a:lnTo>
                      <a:pt x="16" y="20"/>
                    </a:lnTo>
                    <a:lnTo>
                      <a:pt x="0" y="2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4" name="Line 55"/>
              <p:cNvSpPr>
                <a:spLocks noChangeShapeType="1"/>
              </p:cNvSpPr>
              <p:nvPr/>
            </p:nvSpPr>
            <p:spPr bwMode="auto">
              <a:xfrm>
                <a:off x="843" y="10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5" name="Line 56"/>
              <p:cNvSpPr>
                <a:spLocks noChangeShapeType="1"/>
              </p:cNvSpPr>
              <p:nvPr/>
            </p:nvSpPr>
            <p:spPr bwMode="auto">
              <a:xfrm>
                <a:off x="843" y="109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6" name="Freeform 57"/>
              <p:cNvSpPr>
                <a:spLocks/>
              </p:cNvSpPr>
              <p:nvPr/>
            </p:nvSpPr>
            <p:spPr bwMode="auto">
              <a:xfrm>
                <a:off x="827" y="1092"/>
                <a:ext cx="16" cy="37"/>
              </a:xfrm>
              <a:custGeom>
                <a:avLst/>
                <a:gdLst>
                  <a:gd name="T0" fmla="*/ 32 w 32"/>
                  <a:gd name="T1" fmla="*/ 0 h 37"/>
                  <a:gd name="T2" fmla="*/ 26 w 32"/>
                  <a:gd name="T3" fmla="*/ 8 h 37"/>
                  <a:gd name="T4" fmla="*/ 6 w 32"/>
                  <a:gd name="T5" fmla="*/ 28 h 37"/>
                  <a:gd name="T6" fmla="*/ 0 w 32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7">
                    <a:moveTo>
                      <a:pt x="32" y="0"/>
                    </a:moveTo>
                    <a:lnTo>
                      <a:pt x="26" y="8"/>
                    </a:lnTo>
                    <a:lnTo>
                      <a:pt x="6" y="28"/>
                    </a:lnTo>
                    <a:lnTo>
                      <a:pt x="0" y="37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7" name="Line 58"/>
              <p:cNvSpPr>
                <a:spLocks noChangeShapeType="1"/>
              </p:cNvSpPr>
              <p:nvPr/>
            </p:nvSpPr>
            <p:spPr bwMode="auto">
              <a:xfrm>
                <a:off x="799" y="1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8" name="Line 59"/>
              <p:cNvSpPr>
                <a:spLocks noChangeShapeType="1"/>
              </p:cNvSpPr>
              <p:nvPr/>
            </p:nvSpPr>
            <p:spPr bwMode="auto">
              <a:xfrm>
                <a:off x="799" y="124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89" name="Freeform 60"/>
              <p:cNvSpPr>
                <a:spLocks/>
              </p:cNvSpPr>
              <p:nvPr/>
            </p:nvSpPr>
            <p:spPr bwMode="auto">
              <a:xfrm>
                <a:off x="797" y="1248"/>
                <a:ext cx="2" cy="41"/>
              </a:xfrm>
              <a:custGeom>
                <a:avLst/>
                <a:gdLst>
                  <a:gd name="T0" fmla="*/ 4 w 4"/>
                  <a:gd name="T1" fmla="*/ 0 h 41"/>
                  <a:gd name="T2" fmla="*/ 4 w 4"/>
                  <a:gd name="T3" fmla="*/ 6 h 41"/>
                  <a:gd name="T4" fmla="*/ 0 w 4"/>
                  <a:gd name="T5" fmla="*/ 29 h 41"/>
                  <a:gd name="T6" fmla="*/ 0 w 4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1">
                    <a:moveTo>
                      <a:pt x="4" y="0"/>
                    </a:moveTo>
                    <a:lnTo>
                      <a:pt x="4" y="6"/>
                    </a:lnTo>
                    <a:lnTo>
                      <a:pt x="0" y="29"/>
                    </a:lnTo>
                    <a:lnTo>
                      <a:pt x="0" y="4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0" name="Line 61"/>
              <p:cNvSpPr>
                <a:spLocks noChangeShapeType="1"/>
              </p:cNvSpPr>
              <p:nvPr/>
            </p:nvSpPr>
            <p:spPr bwMode="auto">
              <a:xfrm>
                <a:off x="810" y="141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1" name="Line 62"/>
              <p:cNvSpPr>
                <a:spLocks noChangeShapeType="1"/>
              </p:cNvSpPr>
              <p:nvPr/>
            </p:nvSpPr>
            <p:spPr bwMode="auto">
              <a:xfrm>
                <a:off x="810" y="141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2" name="Freeform 63"/>
              <p:cNvSpPr>
                <a:spLocks/>
              </p:cNvSpPr>
              <p:nvPr/>
            </p:nvSpPr>
            <p:spPr bwMode="auto">
              <a:xfrm>
                <a:off x="810" y="1410"/>
                <a:ext cx="10" cy="39"/>
              </a:xfrm>
              <a:custGeom>
                <a:avLst/>
                <a:gdLst>
                  <a:gd name="T0" fmla="*/ 0 w 20"/>
                  <a:gd name="T1" fmla="*/ 0 h 39"/>
                  <a:gd name="T2" fmla="*/ 2 w 20"/>
                  <a:gd name="T3" fmla="*/ 7 h 39"/>
                  <a:gd name="T4" fmla="*/ 14 w 20"/>
                  <a:gd name="T5" fmla="*/ 29 h 39"/>
                  <a:gd name="T6" fmla="*/ 20 w 20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lnTo>
                      <a:pt x="2" y="7"/>
                    </a:lnTo>
                    <a:lnTo>
                      <a:pt x="14" y="29"/>
                    </a:lnTo>
                    <a:lnTo>
                      <a:pt x="20" y="3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3" name="Line 64"/>
              <p:cNvSpPr>
                <a:spLocks noChangeShapeType="1"/>
              </p:cNvSpPr>
              <p:nvPr/>
            </p:nvSpPr>
            <p:spPr bwMode="auto">
              <a:xfrm>
                <a:off x="869" y="156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4" name="Line 65"/>
              <p:cNvSpPr>
                <a:spLocks noChangeShapeType="1"/>
              </p:cNvSpPr>
              <p:nvPr/>
            </p:nvSpPr>
            <p:spPr bwMode="auto">
              <a:xfrm>
                <a:off x="869" y="156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5" name="Freeform 66"/>
              <p:cNvSpPr>
                <a:spLocks/>
              </p:cNvSpPr>
              <p:nvPr/>
            </p:nvSpPr>
            <p:spPr bwMode="auto">
              <a:xfrm>
                <a:off x="869" y="1560"/>
                <a:ext cx="21" cy="35"/>
              </a:xfrm>
              <a:custGeom>
                <a:avLst/>
                <a:gdLst>
                  <a:gd name="T0" fmla="*/ 0 w 44"/>
                  <a:gd name="T1" fmla="*/ 0 h 35"/>
                  <a:gd name="T2" fmla="*/ 10 w 44"/>
                  <a:gd name="T3" fmla="*/ 10 h 35"/>
                  <a:gd name="T4" fmla="*/ 38 w 44"/>
                  <a:gd name="T5" fmla="*/ 30 h 35"/>
                  <a:gd name="T6" fmla="*/ 44 w 44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5">
                    <a:moveTo>
                      <a:pt x="0" y="0"/>
                    </a:moveTo>
                    <a:lnTo>
                      <a:pt x="10" y="10"/>
                    </a:lnTo>
                    <a:lnTo>
                      <a:pt x="38" y="30"/>
                    </a:lnTo>
                    <a:lnTo>
                      <a:pt x="44" y="35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6" name="Line 67"/>
              <p:cNvSpPr>
                <a:spLocks noChangeShapeType="1"/>
              </p:cNvSpPr>
              <p:nvPr/>
            </p:nvSpPr>
            <p:spPr bwMode="auto">
              <a:xfrm>
                <a:off x="971" y="16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7" name="Line 68"/>
              <p:cNvSpPr>
                <a:spLocks noChangeShapeType="1"/>
              </p:cNvSpPr>
              <p:nvPr/>
            </p:nvSpPr>
            <p:spPr bwMode="auto">
              <a:xfrm>
                <a:off x="971" y="16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8" name="Freeform 69"/>
              <p:cNvSpPr>
                <a:spLocks/>
              </p:cNvSpPr>
              <p:nvPr/>
            </p:nvSpPr>
            <p:spPr bwMode="auto">
              <a:xfrm>
                <a:off x="971" y="1685"/>
                <a:ext cx="31" cy="26"/>
              </a:xfrm>
              <a:custGeom>
                <a:avLst/>
                <a:gdLst>
                  <a:gd name="T0" fmla="*/ 0 w 61"/>
                  <a:gd name="T1" fmla="*/ 0 h 26"/>
                  <a:gd name="T2" fmla="*/ 28 w 61"/>
                  <a:gd name="T3" fmla="*/ 13 h 26"/>
                  <a:gd name="T4" fmla="*/ 61 w 6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26">
                    <a:moveTo>
                      <a:pt x="0" y="0"/>
                    </a:moveTo>
                    <a:lnTo>
                      <a:pt x="28" y="13"/>
                    </a:lnTo>
                    <a:lnTo>
                      <a:pt x="61" y="2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99" name="Line 70"/>
              <p:cNvSpPr>
                <a:spLocks noChangeShapeType="1"/>
              </p:cNvSpPr>
              <p:nvPr/>
            </p:nvSpPr>
            <p:spPr bwMode="auto">
              <a:xfrm>
                <a:off x="1105" y="177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0" name="Line 71"/>
              <p:cNvSpPr>
                <a:spLocks noChangeShapeType="1"/>
              </p:cNvSpPr>
              <p:nvPr/>
            </p:nvSpPr>
            <p:spPr bwMode="auto">
              <a:xfrm>
                <a:off x="1105" y="1771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1" name="Freeform 72"/>
              <p:cNvSpPr>
                <a:spLocks/>
              </p:cNvSpPr>
              <p:nvPr/>
            </p:nvSpPr>
            <p:spPr bwMode="auto">
              <a:xfrm>
                <a:off x="1105" y="1771"/>
                <a:ext cx="37" cy="16"/>
              </a:xfrm>
              <a:custGeom>
                <a:avLst/>
                <a:gdLst>
                  <a:gd name="T0" fmla="*/ 0 w 73"/>
                  <a:gd name="T1" fmla="*/ 0 h 16"/>
                  <a:gd name="T2" fmla="*/ 24 w 73"/>
                  <a:gd name="T3" fmla="*/ 5 h 16"/>
                  <a:gd name="T4" fmla="*/ 73 w 73"/>
                  <a:gd name="T5" fmla="*/ 16 h 16"/>
                  <a:gd name="T6" fmla="*/ 73 w 73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6">
                    <a:moveTo>
                      <a:pt x="0" y="0"/>
                    </a:moveTo>
                    <a:lnTo>
                      <a:pt x="24" y="5"/>
                    </a:lnTo>
                    <a:lnTo>
                      <a:pt x="73" y="16"/>
                    </a:lnTo>
                    <a:lnTo>
                      <a:pt x="73" y="1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2" name="Line 73"/>
              <p:cNvSpPr>
                <a:spLocks noChangeShapeType="1"/>
              </p:cNvSpPr>
              <p:nvPr/>
            </p:nvSpPr>
            <p:spPr bwMode="auto">
              <a:xfrm>
                <a:off x="1258" y="1814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3" name="Line 74"/>
              <p:cNvSpPr>
                <a:spLocks noChangeShapeType="1"/>
              </p:cNvSpPr>
              <p:nvPr/>
            </p:nvSpPr>
            <p:spPr bwMode="auto">
              <a:xfrm>
                <a:off x="1258" y="1814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4" name="Freeform 75"/>
              <p:cNvSpPr>
                <a:spLocks/>
              </p:cNvSpPr>
              <p:nvPr/>
            </p:nvSpPr>
            <p:spPr bwMode="auto">
              <a:xfrm>
                <a:off x="1258" y="1814"/>
                <a:ext cx="40" cy="3"/>
              </a:xfrm>
              <a:custGeom>
                <a:avLst/>
                <a:gdLst>
                  <a:gd name="T0" fmla="*/ 0 w 79"/>
                  <a:gd name="T1" fmla="*/ 0 h 3"/>
                  <a:gd name="T2" fmla="*/ 43 w 79"/>
                  <a:gd name="T3" fmla="*/ 2 h 3"/>
                  <a:gd name="T4" fmla="*/ 79 w 7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3">
                    <a:moveTo>
                      <a:pt x="0" y="0"/>
                    </a:moveTo>
                    <a:lnTo>
                      <a:pt x="43" y="2"/>
                    </a:lnTo>
                    <a:lnTo>
                      <a:pt x="79" y="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5" name="Line 76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6" name="Line 77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7" name="Line 78"/>
              <p:cNvSpPr>
                <a:spLocks noChangeShapeType="1"/>
              </p:cNvSpPr>
              <p:nvPr/>
            </p:nvSpPr>
            <p:spPr bwMode="auto">
              <a:xfrm>
                <a:off x="1417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8" name="Line 79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09" name="Line 80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0" name="Line 81"/>
              <p:cNvSpPr>
                <a:spLocks noChangeShapeType="1"/>
              </p:cNvSpPr>
              <p:nvPr/>
            </p:nvSpPr>
            <p:spPr bwMode="auto">
              <a:xfrm>
                <a:off x="1576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1" name="Line 82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2" name="Line 83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3" name="Line 84"/>
              <p:cNvSpPr>
                <a:spLocks noChangeShapeType="1"/>
              </p:cNvSpPr>
              <p:nvPr/>
            </p:nvSpPr>
            <p:spPr bwMode="auto">
              <a:xfrm>
                <a:off x="173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4" name="Line 85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5" name="Line 86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6" name="Line 87"/>
              <p:cNvSpPr>
                <a:spLocks noChangeShapeType="1"/>
              </p:cNvSpPr>
              <p:nvPr/>
            </p:nvSpPr>
            <p:spPr bwMode="auto">
              <a:xfrm>
                <a:off x="189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7" name="Line 88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8" name="Line 89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19" name="Line 90"/>
              <p:cNvSpPr>
                <a:spLocks noChangeShapeType="1"/>
              </p:cNvSpPr>
              <p:nvPr/>
            </p:nvSpPr>
            <p:spPr bwMode="auto">
              <a:xfrm>
                <a:off x="205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0" name="Line 91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1" name="Line 92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2" name="Line 93"/>
              <p:cNvSpPr>
                <a:spLocks noChangeShapeType="1"/>
              </p:cNvSpPr>
              <p:nvPr/>
            </p:nvSpPr>
            <p:spPr bwMode="auto">
              <a:xfrm>
                <a:off x="2211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3" name="Line 94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4" name="Line 95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5" name="Line 96"/>
              <p:cNvSpPr>
                <a:spLocks noChangeShapeType="1"/>
              </p:cNvSpPr>
              <p:nvPr/>
            </p:nvSpPr>
            <p:spPr bwMode="auto">
              <a:xfrm>
                <a:off x="2370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6" name="Line 97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7" name="Line 98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8" name="Line 99"/>
              <p:cNvSpPr>
                <a:spLocks noChangeShapeType="1"/>
              </p:cNvSpPr>
              <p:nvPr/>
            </p:nvSpPr>
            <p:spPr bwMode="auto">
              <a:xfrm>
                <a:off x="2529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29" name="Line 100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0" name="Line 101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1" name="Line 102"/>
              <p:cNvSpPr>
                <a:spLocks noChangeShapeType="1"/>
              </p:cNvSpPr>
              <p:nvPr/>
            </p:nvSpPr>
            <p:spPr bwMode="auto">
              <a:xfrm>
                <a:off x="2688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2" name="Line 103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3" name="Line 104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4" name="Line 105"/>
              <p:cNvSpPr>
                <a:spLocks noChangeShapeType="1"/>
              </p:cNvSpPr>
              <p:nvPr/>
            </p:nvSpPr>
            <p:spPr bwMode="auto">
              <a:xfrm>
                <a:off x="2847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5" name="Line 106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6" name="Line 107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7" name="Line 108"/>
              <p:cNvSpPr>
                <a:spLocks noChangeShapeType="1"/>
              </p:cNvSpPr>
              <p:nvPr/>
            </p:nvSpPr>
            <p:spPr bwMode="auto">
              <a:xfrm>
                <a:off x="300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8" name="Line 109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39" name="Line 110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0" name="Line 111"/>
              <p:cNvSpPr>
                <a:spLocks noChangeShapeType="1"/>
              </p:cNvSpPr>
              <p:nvPr/>
            </p:nvSpPr>
            <p:spPr bwMode="auto">
              <a:xfrm>
                <a:off x="316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1" name="Line 112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2" name="Line 113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3" name="Line 114"/>
              <p:cNvSpPr>
                <a:spLocks noChangeShapeType="1"/>
              </p:cNvSpPr>
              <p:nvPr/>
            </p:nvSpPr>
            <p:spPr bwMode="auto">
              <a:xfrm>
                <a:off x="332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4" name="Line 115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5" name="Line 116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6" name="Line 117"/>
              <p:cNvSpPr>
                <a:spLocks noChangeShapeType="1"/>
              </p:cNvSpPr>
              <p:nvPr/>
            </p:nvSpPr>
            <p:spPr bwMode="auto">
              <a:xfrm>
                <a:off x="348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7" name="Line 118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8" name="Line 119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49" name="Line 120"/>
              <p:cNvSpPr>
                <a:spLocks noChangeShapeType="1"/>
              </p:cNvSpPr>
              <p:nvPr/>
            </p:nvSpPr>
            <p:spPr bwMode="auto">
              <a:xfrm>
                <a:off x="3641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0" name="Line 121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1" name="Line 122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2" name="Line 123"/>
              <p:cNvSpPr>
                <a:spLocks noChangeShapeType="1"/>
              </p:cNvSpPr>
              <p:nvPr/>
            </p:nvSpPr>
            <p:spPr bwMode="auto">
              <a:xfrm>
                <a:off x="3800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3" name="Line 124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4" name="Line 125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5" name="Line 126"/>
              <p:cNvSpPr>
                <a:spLocks noChangeShapeType="1"/>
              </p:cNvSpPr>
              <p:nvPr/>
            </p:nvSpPr>
            <p:spPr bwMode="auto">
              <a:xfrm>
                <a:off x="3959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6" name="Line 127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7" name="Line 128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8" name="Line 129"/>
              <p:cNvSpPr>
                <a:spLocks noChangeShapeType="1"/>
              </p:cNvSpPr>
              <p:nvPr/>
            </p:nvSpPr>
            <p:spPr bwMode="auto">
              <a:xfrm>
                <a:off x="4118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59" name="Line 130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0" name="Line 131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1" name="Line 132"/>
              <p:cNvSpPr>
                <a:spLocks noChangeShapeType="1"/>
              </p:cNvSpPr>
              <p:nvPr/>
            </p:nvSpPr>
            <p:spPr bwMode="auto">
              <a:xfrm>
                <a:off x="4276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2" name="Line 133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3" name="Line 134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4" name="Line 135"/>
              <p:cNvSpPr>
                <a:spLocks noChangeShapeType="1"/>
              </p:cNvSpPr>
              <p:nvPr/>
            </p:nvSpPr>
            <p:spPr bwMode="auto">
              <a:xfrm>
                <a:off x="443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5" name="Line 136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6" name="Line 137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7" name="Line 138"/>
              <p:cNvSpPr>
                <a:spLocks noChangeShapeType="1"/>
              </p:cNvSpPr>
              <p:nvPr/>
            </p:nvSpPr>
            <p:spPr bwMode="auto">
              <a:xfrm>
                <a:off x="459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8" name="Line 139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69" name="Line 140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0" name="Line 141"/>
              <p:cNvSpPr>
                <a:spLocks noChangeShapeType="1"/>
              </p:cNvSpPr>
              <p:nvPr/>
            </p:nvSpPr>
            <p:spPr bwMode="auto">
              <a:xfrm>
                <a:off x="475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1" name="Line 142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2" name="Line 143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3" name="Line 144"/>
              <p:cNvSpPr>
                <a:spLocks noChangeShapeType="1"/>
              </p:cNvSpPr>
              <p:nvPr/>
            </p:nvSpPr>
            <p:spPr bwMode="auto">
              <a:xfrm>
                <a:off x="4912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4" name="Line 145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5" name="Line 146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6" name="Line 147"/>
              <p:cNvSpPr>
                <a:spLocks noChangeShapeType="1"/>
              </p:cNvSpPr>
              <p:nvPr/>
            </p:nvSpPr>
            <p:spPr bwMode="auto">
              <a:xfrm>
                <a:off x="5071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7" name="Line 148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8" name="Line 149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79" name="Line 150"/>
              <p:cNvSpPr>
                <a:spLocks noChangeShapeType="1"/>
              </p:cNvSpPr>
              <p:nvPr/>
            </p:nvSpPr>
            <p:spPr bwMode="auto">
              <a:xfrm>
                <a:off x="5230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0" name="Line 151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1" name="Line 152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2" name="Line 153"/>
              <p:cNvSpPr>
                <a:spLocks noChangeShapeType="1"/>
              </p:cNvSpPr>
              <p:nvPr/>
            </p:nvSpPr>
            <p:spPr bwMode="auto">
              <a:xfrm>
                <a:off x="5389" y="1819"/>
                <a:ext cx="3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3" name="Line 154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4" name="Line 155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5" name="Line 156"/>
              <p:cNvSpPr>
                <a:spLocks noChangeShapeType="1"/>
              </p:cNvSpPr>
              <p:nvPr/>
            </p:nvSpPr>
            <p:spPr bwMode="auto">
              <a:xfrm>
                <a:off x="5547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6" name="Line 157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7" name="Line 158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8" name="Line 159"/>
              <p:cNvSpPr>
                <a:spLocks noChangeShapeType="1"/>
              </p:cNvSpPr>
              <p:nvPr/>
            </p:nvSpPr>
            <p:spPr bwMode="auto">
              <a:xfrm>
                <a:off x="5706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89" name="Line 160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0" name="Line 161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1" name="Line 162"/>
              <p:cNvSpPr>
                <a:spLocks noChangeShapeType="1"/>
              </p:cNvSpPr>
              <p:nvPr/>
            </p:nvSpPr>
            <p:spPr bwMode="auto">
              <a:xfrm>
                <a:off x="5865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2" name="Line 163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3" name="Line 164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4" name="Line 165"/>
              <p:cNvSpPr>
                <a:spLocks noChangeShapeType="1"/>
              </p:cNvSpPr>
              <p:nvPr/>
            </p:nvSpPr>
            <p:spPr bwMode="auto">
              <a:xfrm>
                <a:off x="6024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5" name="Line 166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6" name="Line 167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7" name="Line 168"/>
              <p:cNvSpPr>
                <a:spLocks noChangeShapeType="1"/>
              </p:cNvSpPr>
              <p:nvPr/>
            </p:nvSpPr>
            <p:spPr bwMode="auto">
              <a:xfrm>
                <a:off x="6183" y="1819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8" name="Line 169"/>
              <p:cNvSpPr>
                <a:spLocks noChangeShapeType="1"/>
              </p:cNvSpPr>
              <p:nvPr/>
            </p:nvSpPr>
            <p:spPr bwMode="auto">
              <a:xfrm>
                <a:off x="634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399" name="Line 170"/>
              <p:cNvSpPr>
                <a:spLocks noChangeShapeType="1"/>
              </p:cNvSpPr>
              <p:nvPr/>
            </p:nvSpPr>
            <p:spPr bwMode="auto">
              <a:xfrm>
                <a:off x="6342" y="181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0" name="Freeform 171"/>
              <p:cNvSpPr>
                <a:spLocks/>
              </p:cNvSpPr>
              <p:nvPr/>
            </p:nvSpPr>
            <p:spPr bwMode="auto">
              <a:xfrm>
                <a:off x="6342" y="1819"/>
                <a:ext cx="39" cy="0"/>
              </a:xfrm>
              <a:custGeom>
                <a:avLst/>
                <a:gdLst>
                  <a:gd name="T0" fmla="*/ 0 w 80"/>
                  <a:gd name="T1" fmla="*/ 48 w 80"/>
                  <a:gd name="T2" fmla="*/ 80 w 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0">
                    <a:moveTo>
                      <a:pt x="0" y="0"/>
                    </a:moveTo>
                    <a:lnTo>
                      <a:pt x="48" y="0"/>
                    </a:lnTo>
                    <a:lnTo>
                      <a:pt x="8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1" name="Line 172"/>
              <p:cNvSpPr>
                <a:spLocks noChangeShapeType="1"/>
              </p:cNvSpPr>
              <p:nvPr/>
            </p:nvSpPr>
            <p:spPr bwMode="auto">
              <a:xfrm>
                <a:off x="6500" y="183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2" name="Line 173"/>
              <p:cNvSpPr>
                <a:spLocks noChangeShapeType="1"/>
              </p:cNvSpPr>
              <p:nvPr/>
            </p:nvSpPr>
            <p:spPr bwMode="auto">
              <a:xfrm>
                <a:off x="6500" y="183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3" name="Freeform 174"/>
              <p:cNvSpPr>
                <a:spLocks/>
              </p:cNvSpPr>
              <p:nvPr/>
            </p:nvSpPr>
            <p:spPr bwMode="auto">
              <a:xfrm>
                <a:off x="6500" y="1833"/>
                <a:ext cx="37" cy="10"/>
              </a:xfrm>
              <a:custGeom>
                <a:avLst/>
                <a:gdLst>
                  <a:gd name="T0" fmla="*/ 0 w 76"/>
                  <a:gd name="T1" fmla="*/ 0 h 10"/>
                  <a:gd name="T2" fmla="*/ 38 w 76"/>
                  <a:gd name="T3" fmla="*/ 4 h 10"/>
                  <a:gd name="T4" fmla="*/ 76 w 76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0">
                    <a:moveTo>
                      <a:pt x="0" y="0"/>
                    </a:moveTo>
                    <a:lnTo>
                      <a:pt x="38" y="4"/>
                    </a:lnTo>
                    <a:lnTo>
                      <a:pt x="76" y="1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4" name="Line 175"/>
              <p:cNvSpPr>
                <a:spLocks noChangeShapeType="1"/>
              </p:cNvSpPr>
              <p:nvPr/>
            </p:nvSpPr>
            <p:spPr bwMode="auto">
              <a:xfrm>
                <a:off x="6648" y="188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5" name="Line 176"/>
              <p:cNvSpPr>
                <a:spLocks noChangeShapeType="1"/>
              </p:cNvSpPr>
              <p:nvPr/>
            </p:nvSpPr>
            <p:spPr bwMode="auto">
              <a:xfrm>
                <a:off x="6648" y="1889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6" name="Freeform 177"/>
              <p:cNvSpPr>
                <a:spLocks/>
              </p:cNvSpPr>
              <p:nvPr/>
            </p:nvSpPr>
            <p:spPr bwMode="auto">
              <a:xfrm>
                <a:off x="6648" y="1889"/>
                <a:ext cx="34" cy="21"/>
              </a:xfrm>
              <a:custGeom>
                <a:avLst/>
                <a:gdLst>
                  <a:gd name="T0" fmla="*/ 0 w 70"/>
                  <a:gd name="T1" fmla="*/ 0 h 21"/>
                  <a:gd name="T2" fmla="*/ 40 w 70"/>
                  <a:gd name="T3" fmla="*/ 11 h 21"/>
                  <a:gd name="T4" fmla="*/ 70 w 70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21">
                    <a:moveTo>
                      <a:pt x="0" y="0"/>
                    </a:moveTo>
                    <a:lnTo>
                      <a:pt x="40" y="11"/>
                    </a:lnTo>
                    <a:lnTo>
                      <a:pt x="70" y="2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7" name="Line 178"/>
              <p:cNvSpPr>
                <a:spLocks noChangeShapeType="1"/>
              </p:cNvSpPr>
              <p:nvPr/>
            </p:nvSpPr>
            <p:spPr bwMode="auto">
              <a:xfrm>
                <a:off x="6772" y="19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8" name="Line 179"/>
              <p:cNvSpPr>
                <a:spLocks noChangeShapeType="1"/>
              </p:cNvSpPr>
              <p:nvPr/>
            </p:nvSpPr>
            <p:spPr bwMode="auto">
              <a:xfrm>
                <a:off x="6772" y="1990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09" name="Freeform 180"/>
              <p:cNvSpPr>
                <a:spLocks/>
              </p:cNvSpPr>
              <p:nvPr/>
            </p:nvSpPr>
            <p:spPr bwMode="auto">
              <a:xfrm>
                <a:off x="6772" y="1990"/>
                <a:ext cx="25" cy="31"/>
              </a:xfrm>
              <a:custGeom>
                <a:avLst/>
                <a:gdLst>
                  <a:gd name="T0" fmla="*/ 0 w 50"/>
                  <a:gd name="T1" fmla="*/ 0 h 31"/>
                  <a:gd name="T2" fmla="*/ 16 w 50"/>
                  <a:gd name="T3" fmla="*/ 9 h 31"/>
                  <a:gd name="T4" fmla="*/ 46 w 50"/>
                  <a:gd name="T5" fmla="*/ 27 h 31"/>
                  <a:gd name="T6" fmla="*/ 50 w 5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6" y="9"/>
                    </a:lnTo>
                    <a:lnTo>
                      <a:pt x="46" y="27"/>
                    </a:lnTo>
                    <a:lnTo>
                      <a:pt x="50" y="31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0" name="Line 181"/>
              <p:cNvSpPr>
                <a:spLocks noChangeShapeType="1"/>
              </p:cNvSpPr>
              <p:nvPr/>
            </p:nvSpPr>
            <p:spPr bwMode="auto">
              <a:xfrm>
                <a:off x="6856" y="212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1" name="Line 182"/>
              <p:cNvSpPr>
                <a:spLocks noChangeShapeType="1"/>
              </p:cNvSpPr>
              <p:nvPr/>
            </p:nvSpPr>
            <p:spPr bwMode="auto">
              <a:xfrm>
                <a:off x="6856" y="212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2" name="Freeform 183"/>
              <p:cNvSpPr>
                <a:spLocks/>
              </p:cNvSpPr>
              <p:nvPr/>
            </p:nvSpPr>
            <p:spPr bwMode="auto">
              <a:xfrm>
                <a:off x="6856" y="2127"/>
                <a:ext cx="14" cy="38"/>
              </a:xfrm>
              <a:custGeom>
                <a:avLst/>
                <a:gdLst>
                  <a:gd name="T0" fmla="*/ 0 w 28"/>
                  <a:gd name="T1" fmla="*/ 0 h 38"/>
                  <a:gd name="T2" fmla="*/ 14 w 28"/>
                  <a:gd name="T3" fmla="*/ 17 h 38"/>
                  <a:gd name="T4" fmla="*/ 28 w 28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8">
                    <a:moveTo>
                      <a:pt x="0" y="0"/>
                    </a:moveTo>
                    <a:lnTo>
                      <a:pt x="14" y="17"/>
                    </a:lnTo>
                    <a:lnTo>
                      <a:pt x="28" y="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3" name="Line 184"/>
              <p:cNvSpPr>
                <a:spLocks noChangeShapeType="1"/>
              </p:cNvSpPr>
              <p:nvPr/>
            </p:nvSpPr>
            <p:spPr bwMode="auto">
              <a:xfrm>
                <a:off x="6894" y="22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4" name="Line 185"/>
              <p:cNvSpPr>
                <a:spLocks noChangeShapeType="1"/>
              </p:cNvSpPr>
              <p:nvPr/>
            </p:nvSpPr>
            <p:spPr bwMode="auto">
              <a:xfrm>
                <a:off x="6894" y="2285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5" name="Freeform 186"/>
              <p:cNvSpPr>
                <a:spLocks/>
              </p:cNvSpPr>
              <p:nvPr/>
            </p:nvSpPr>
            <p:spPr bwMode="auto">
              <a:xfrm>
                <a:off x="6894" y="2285"/>
                <a:ext cx="2" cy="40"/>
              </a:xfrm>
              <a:custGeom>
                <a:avLst/>
                <a:gdLst>
                  <a:gd name="T0" fmla="*/ 0 w 4"/>
                  <a:gd name="T1" fmla="*/ 0 h 40"/>
                  <a:gd name="T2" fmla="*/ 0 w 4"/>
                  <a:gd name="T3" fmla="*/ 0 h 40"/>
                  <a:gd name="T4" fmla="*/ 2 w 4"/>
                  <a:gd name="T5" fmla="*/ 24 h 40"/>
                  <a:gd name="T6" fmla="*/ 4 w 4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0">
                    <a:moveTo>
                      <a:pt x="0" y="0"/>
                    </a:moveTo>
                    <a:lnTo>
                      <a:pt x="0" y="0"/>
                    </a:lnTo>
                    <a:lnTo>
                      <a:pt x="2" y="24"/>
                    </a:lnTo>
                    <a:lnTo>
                      <a:pt x="4" y="4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6" name="Line 187"/>
              <p:cNvSpPr>
                <a:spLocks noChangeShapeType="1"/>
              </p:cNvSpPr>
              <p:nvPr/>
            </p:nvSpPr>
            <p:spPr bwMode="auto">
              <a:xfrm>
                <a:off x="6884" y="24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7" name="Line 188"/>
              <p:cNvSpPr>
                <a:spLocks noChangeShapeType="1"/>
              </p:cNvSpPr>
              <p:nvPr/>
            </p:nvSpPr>
            <p:spPr bwMode="auto">
              <a:xfrm>
                <a:off x="6884" y="24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8" name="Freeform 189"/>
              <p:cNvSpPr>
                <a:spLocks/>
              </p:cNvSpPr>
              <p:nvPr/>
            </p:nvSpPr>
            <p:spPr bwMode="auto">
              <a:xfrm>
                <a:off x="6874" y="2447"/>
                <a:ext cx="10" cy="39"/>
              </a:xfrm>
              <a:custGeom>
                <a:avLst/>
                <a:gdLst>
                  <a:gd name="T0" fmla="*/ 20 w 20"/>
                  <a:gd name="T1" fmla="*/ 0 h 39"/>
                  <a:gd name="T2" fmla="*/ 18 w 20"/>
                  <a:gd name="T3" fmla="*/ 5 h 39"/>
                  <a:gd name="T4" fmla="*/ 6 w 20"/>
                  <a:gd name="T5" fmla="*/ 29 h 39"/>
                  <a:gd name="T6" fmla="*/ 0 w 20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20" y="0"/>
                    </a:moveTo>
                    <a:lnTo>
                      <a:pt x="18" y="5"/>
                    </a:lnTo>
                    <a:lnTo>
                      <a:pt x="6" y="29"/>
                    </a:lnTo>
                    <a:lnTo>
                      <a:pt x="0" y="39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19" name="Line 190"/>
              <p:cNvSpPr>
                <a:spLocks noChangeShapeType="1"/>
              </p:cNvSpPr>
              <p:nvPr/>
            </p:nvSpPr>
            <p:spPr bwMode="auto">
              <a:xfrm>
                <a:off x="6827" y="25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0" name="Line 191"/>
              <p:cNvSpPr>
                <a:spLocks noChangeShapeType="1"/>
              </p:cNvSpPr>
              <p:nvPr/>
            </p:nvSpPr>
            <p:spPr bwMode="auto">
              <a:xfrm>
                <a:off x="6827" y="2598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1" name="Freeform 192"/>
              <p:cNvSpPr>
                <a:spLocks/>
              </p:cNvSpPr>
              <p:nvPr/>
            </p:nvSpPr>
            <p:spPr bwMode="auto">
              <a:xfrm>
                <a:off x="6805" y="2598"/>
                <a:ext cx="22" cy="35"/>
              </a:xfrm>
              <a:custGeom>
                <a:avLst/>
                <a:gdLst>
                  <a:gd name="T0" fmla="*/ 44 w 44"/>
                  <a:gd name="T1" fmla="*/ 0 h 35"/>
                  <a:gd name="T2" fmla="*/ 32 w 44"/>
                  <a:gd name="T3" fmla="*/ 10 h 35"/>
                  <a:gd name="T4" fmla="*/ 6 w 44"/>
                  <a:gd name="T5" fmla="*/ 31 h 35"/>
                  <a:gd name="T6" fmla="*/ 0 w 44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35">
                    <a:moveTo>
                      <a:pt x="44" y="0"/>
                    </a:moveTo>
                    <a:lnTo>
                      <a:pt x="32" y="10"/>
                    </a:lnTo>
                    <a:lnTo>
                      <a:pt x="6" y="31"/>
                    </a:lnTo>
                    <a:lnTo>
                      <a:pt x="0" y="35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2" name="Line 193"/>
              <p:cNvSpPr>
                <a:spLocks noChangeShapeType="1"/>
              </p:cNvSpPr>
              <p:nvPr/>
            </p:nvSpPr>
            <p:spPr bwMode="auto">
              <a:xfrm>
                <a:off x="6726" y="272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3" name="Line 194"/>
              <p:cNvSpPr>
                <a:spLocks noChangeShapeType="1"/>
              </p:cNvSpPr>
              <p:nvPr/>
            </p:nvSpPr>
            <p:spPr bwMode="auto">
              <a:xfrm>
                <a:off x="6726" y="2722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4" name="Freeform 195"/>
              <p:cNvSpPr>
                <a:spLocks/>
              </p:cNvSpPr>
              <p:nvPr/>
            </p:nvSpPr>
            <p:spPr bwMode="auto">
              <a:xfrm>
                <a:off x="6694" y="2722"/>
                <a:ext cx="32" cy="26"/>
              </a:xfrm>
              <a:custGeom>
                <a:avLst/>
                <a:gdLst>
                  <a:gd name="T0" fmla="*/ 64 w 64"/>
                  <a:gd name="T1" fmla="*/ 0 h 26"/>
                  <a:gd name="T2" fmla="*/ 30 w 64"/>
                  <a:gd name="T3" fmla="*/ 15 h 26"/>
                  <a:gd name="T4" fmla="*/ 0 w 64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26">
                    <a:moveTo>
                      <a:pt x="64" y="0"/>
                    </a:moveTo>
                    <a:lnTo>
                      <a:pt x="30" y="15"/>
                    </a:lnTo>
                    <a:lnTo>
                      <a:pt x="0" y="26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5" name="Line 196"/>
              <p:cNvSpPr>
                <a:spLocks noChangeShapeType="1"/>
              </p:cNvSpPr>
              <p:nvPr/>
            </p:nvSpPr>
            <p:spPr bwMode="auto">
              <a:xfrm>
                <a:off x="6590" y="280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6" name="Line 197"/>
              <p:cNvSpPr>
                <a:spLocks noChangeShapeType="1"/>
              </p:cNvSpPr>
              <p:nvPr/>
            </p:nvSpPr>
            <p:spPr bwMode="auto">
              <a:xfrm>
                <a:off x="6590" y="2806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7" name="Freeform 198"/>
              <p:cNvSpPr>
                <a:spLocks/>
              </p:cNvSpPr>
              <p:nvPr/>
            </p:nvSpPr>
            <p:spPr bwMode="auto">
              <a:xfrm>
                <a:off x="6552" y="2806"/>
                <a:ext cx="38" cy="13"/>
              </a:xfrm>
              <a:custGeom>
                <a:avLst/>
                <a:gdLst>
                  <a:gd name="T0" fmla="*/ 76 w 76"/>
                  <a:gd name="T1" fmla="*/ 0 h 13"/>
                  <a:gd name="T2" fmla="*/ 40 w 76"/>
                  <a:gd name="T3" fmla="*/ 6 h 13"/>
                  <a:gd name="T4" fmla="*/ 0 w 7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3">
                    <a:moveTo>
                      <a:pt x="76" y="0"/>
                    </a:moveTo>
                    <a:lnTo>
                      <a:pt x="40" y="6"/>
                    </a:lnTo>
                    <a:lnTo>
                      <a:pt x="0" y="1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8" name="Line 199"/>
              <p:cNvSpPr>
                <a:spLocks noChangeShapeType="1"/>
              </p:cNvSpPr>
              <p:nvPr/>
            </p:nvSpPr>
            <p:spPr bwMode="auto">
              <a:xfrm>
                <a:off x="6435" y="284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29" name="Line 200"/>
              <p:cNvSpPr>
                <a:spLocks noChangeShapeType="1"/>
              </p:cNvSpPr>
              <p:nvPr/>
            </p:nvSpPr>
            <p:spPr bwMode="auto">
              <a:xfrm>
                <a:off x="6435" y="2843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0" name="Freeform 201"/>
              <p:cNvSpPr>
                <a:spLocks/>
              </p:cNvSpPr>
              <p:nvPr/>
            </p:nvSpPr>
            <p:spPr bwMode="auto">
              <a:xfrm>
                <a:off x="6396" y="2843"/>
                <a:ext cx="39" cy="3"/>
              </a:xfrm>
              <a:custGeom>
                <a:avLst/>
                <a:gdLst>
                  <a:gd name="T0" fmla="*/ 77 w 77"/>
                  <a:gd name="T1" fmla="*/ 0 h 3"/>
                  <a:gd name="T2" fmla="*/ 67 w 77"/>
                  <a:gd name="T3" fmla="*/ 1 h 3"/>
                  <a:gd name="T4" fmla="*/ 4 w 77"/>
                  <a:gd name="T5" fmla="*/ 3 h 3"/>
                  <a:gd name="T6" fmla="*/ 0 w 7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3">
                    <a:moveTo>
                      <a:pt x="77" y="0"/>
                    </a:moveTo>
                    <a:lnTo>
                      <a:pt x="67" y="1"/>
                    </a:ln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1" name="Line 202"/>
              <p:cNvSpPr>
                <a:spLocks noChangeShapeType="1"/>
              </p:cNvSpPr>
              <p:nvPr/>
            </p:nvSpPr>
            <p:spPr bwMode="auto">
              <a:xfrm>
                <a:off x="6277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2" name="Line 203"/>
              <p:cNvSpPr>
                <a:spLocks noChangeShapeType="1"/>
              </p:cNvSpPr>
              <p:nvPr/>
            </p:nvSpPr>
            <p:spPr bwMode="auto">
              <a:xfrm>
                <a:off x="6277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3" name="Line 204"/>
              <p:cNvSpPr>
                <a:spLocks noChangeShapeType="1"/>
              </p:cNvSpPr>
              <p:nvPr/>
            </p:nvSpPr>
            <p:spPr bwMode="auto">
              <a:xfrm flipH="1">
                <a:off x="6237" y="2847"/>
                <a:ext cx="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34" name="Line 205"/>
              <p:cNvSpPr>
                <a:spLocks noChangeShapeType="1"/>
              </p:cNvSpPr>
              <p:nvPr/>
            </p:nvSpPr>
            <p:spPr bwMode="auto">
              <a:xfrm>
                <a:off x="6118" y="2847"/>
                <a:ext cx="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sp>
          <p:nvSpPr>
            <p:cNvPr id="65" name="Line 207"/>
            <p:cNvSpPr>
              <a:spLocks noChangeShapeType="1"/>
            </p:cNvSpPr>
            <p:nvPr/>
          </p:nvSpPr>
          <p:spPr bwMode="auto">
            <a:xfrm>
              <a:off x="61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6" name="Line 208"/>
            <p:cNvSpPr>
              <a:spLocks noChangeShapeType="1"/>
            </p:cNvSpPr>
            <p:nvPr/>
          </p:nvSpPr>
          <p:spPr bwMode="auto">
            <a:xfrm flipH="1">
              <a:off x="6079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7" name="Line 209"/>
            <p:cNvSpPr>
              <a:spLocks noChangeShapeType="1"/>
            </p:cNvSpPr>
            <p:nvPr/>
          </p:nvSpPr>
          <p:spPr bwMode="auto">
            <a:xfrm>
              <a:off x="59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8" name="Line 210"/>
            <p:cNvSpPr>
              <a:spLocks noChangeShapeType="1"/>
            </p:cNvSpPr>
            <p:nvPr/>
          </p:nvSpPr>
          <p:spPr bwMode="auto">
            <a:xfrm>
              <a:off x="59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69" name="Line 211"/>
            <p:cNvSpPr>
              <a:spLocks noChangeShapeType="1"/>
            </p:cNvSpPr>
            <p:nvPr/>
          </p:nvSpPr>
          <p:spPr bwMode="auto">
            <a:xfrm flipH="1">
              <a:off x="5920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0" name="Line 212"/>
            <p:cNvSpPr>
              <a:spLocks noChangeShapeType="1"/>
            </p:cNvSpPr>
            <p:nvPr/>
          </p:nvSpPr>
          <p:spPr bwMode="auto">
            <a:xfrm>
              <a:off x="580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1" name="Line 213"/>
            <p:cNvSpPr>
              <a:spLocks noChangeShapeType="1"/>
            </p:cNvSpPr>
            <p:nvPr/>
          </p:nvSpPr>
          <p:spPr bwMode="auto">
            <a:xfrm>
              <a:off x="580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2" name="Line 214"/>
            <p:cNvSpPr>
              <a:spLocks noChangeShapeType="1"/>
            </p:cNvSpPr>
            <p:nvPr/>
          </p:nvSpPr>
          <p:spPr bwMode="auto">
            <a:xfrm flipH="1">
              <a:off x="576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3" name="Line 215"/>
            <p:cNvSpPr>
              <a:spLocks noChangeShapeType="1"/>
            </p:cNvSpPr>
            <p:nvPr/>
          </p:nvSpPr>
          <p:spPr bwMode="auto">
            <a:xfrm>
              <a:off x="564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4" name="Line 216"/>
            <p:cNvSpPr>
              <a:spLocks noChangeShapeType="1"/>
            </p:cNvSpPr>
            <p:nvPr/>
          </p:nvSpPr>
          <p:spPr bwMode="auto">
            <a:xfrm>
              <a:off x="564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5" name="Line 217"/>
            <p:cNvSpPr>
              <a:spLocks noChangeShapeType="1"/>
            </p:cNvSpPr>
            <p:nvPr/>
          </p:nvSpPr>
          <p:spPr bwMode="auto">
            <a:xfrm flipH="1">
              <a:off x="560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6" name="Line 218"/>
            <p:cNvSpPr>
              <a:spLocks noChangeShapeType="1"/>
            </p:cNvSpPr>
            <p:nvPr/>
          </p:nvSpPr>
          <p:spPr bwMode="auto">
            <a:xfrm>
              <a:off x="548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Line 219"/>
            <p:cNvSpPr>
              <a:spLocks noChangeShapeType="1"/>
            </p:cNvSpPr>
            <p:nvPr/>
          </p:nvSpPr>
          <p:spPr bwMode="auto">
            <a:xfrm>
              <a:off x="548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Line 220"/>
            <p:cNvSpPr>
              <a:spLocks noChangeShapeType="1"/>
            </p:cNvSpPr>
            <p:nvPr/>
          </p:nvSpPr>
          <p:spPr bwMode="auto">
            <a:xfrm flipH="1">
              <a:off x="544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Line 221"/>
            <p:cNvSpPr>
              <a:spLocks noChangeShapeType="1"/>
            </p:cNvSpPr>
            <p:nvPr/>
          </p:nvSpPr>
          <p:spPr bwMode="auto">
            <a:xfrm>
              <a:off x="532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Line 222"/>
            <p:cNvSpPr>
              <a:spLocks noChangeShapeType="1"/>
            </p:cNvSpPr>
            <p:nvPr/>
          </p:nvSpPr>
          <p:spPr bwMode="auto">
            <a:xfrm>
              <a:off x="532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Line 223"/>
            <p:cNvSpPr>
              <a:spLocks noChangeShapeType="1"/>
            </p:cNvSpPr>
            <p:nvPr/>
          </p:nvSpPr>
          <p:spPr bwMode="auto">
            <a:xfrm flipH="1">
              <a:off x="5284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Line 224"/>
            <p:cNvSpPr>
              <a:spLocks noChangeShapeType="1"/>
            </p:cNvSpPr>
            <p:nvPr/>
          </p:nvSpPr>
          <p:spPr bwMode="auto">
            <a:xfrm>
              <a:off x="516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3" name="Line 225"/>
            <p:cNvSpPr>
              <a:spLocks noChangeShapeType="1"/>
            </p:cNvSpPr>
            <p:nvPr/>
          </p:nvSpPr>
          <p:spPr bwMode="auto">
            <a:xfrm>
              <a:off x="516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Line 226"/>
            <p:cNvSpPr>
              <a:spLocks noChangeShapeType="1"/>
            </p:cNvSpPr>
            <p:nvPr/>
          </p:nvSpPr>
          <p:spPr bwMode="auto">
            <a:xfrm flipH="1">
              <a:off x="5125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5" name="Line 227"/>
            <p:cNvSpPr>
              <a:spLocks noChangeShapeType="1"/>
            </p:cNvSpPr>
            <p:nvPr/>
          </p:nvSpPr>
          <p:spPr bwMode="auto">
            <a:xfrm>
              <a:off x="500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6" name="Line 228"/>
            <p:cNvSpPr>
              <a:spLocks noChangeShapeType="1"/>
            </p:cNvSpPr>
            <p:nvPr/>
          </p:nvSpPr>
          <p:spPr bwMode="auto">
            <a:xfrm>
              <a:off x="500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7" name="Line 229"/>
            <p:cNvSpPr>
              <a:spLocks noChangeShapeType="1"/>
            </p:cNvSpPr>
            <p:nvPr/>
          </p:nvSpPr>
          <p:spPr bwMode="auto">
            <a:xfrm flipH="1">
              <a:off x="4966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8" name="Line 230"/>
            <p:cNvSpPr>
              <a:spLocks noChangeShapeType="1"/>
            </p:cNvSpPr>
            <p:nvPr/>
          </p:nvSpPr>
          <p:spPr bwMode="auto">
            <a:xfrm>
              <a:off x="48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9" name="Line 231"/>
            <p:cNvSpPr>
              <a:spLocks noChangeShapeType="1"/>
            </p:cNvSpPr>
            <p:nvPr/>
          </p:nvSpPr>
          <p:spPr bwMode="auto">
            <a:xfrm>
              <a:off x="48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0" name="Line 232"/>
            <p:cNvSpPr>
              <a:spLocks noChangeShapeType="1"/>
            </p:cNvSpPr>
            <p:nvPr/>
          </p:nvSpPr>
          <p:spPr bwMode="auto">
            <a:xfrm flipH="1">
              <a:off x="4808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1" name="Line 233"/>
            <p:cNvSpPr>
              <a:spLocks noChangeShapeType="1"/>
            </p:cNvSpPr>
            <p:nvPr/>
          </p:nvSpPr>
          <p:spPr bwMode="auto">
            <a:xfrm>
              <a:off x="46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2" name="Line 234"/>
            <p:cNvSpPr>
              <a:spLocks noChangeShapeType="1"/>
            </p:cNvSpPr>
            <p:nvPr/>
          </p:nvSpPr>
          <p:spPr bwMode="auto">
            <a:xfrm>
              <a:off x="46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3" name="Line 235"/>
            <p:cNvSpPr>
              <a:spLocks noChangeShapeType="1"/>
            </p:cNvSpPr>
            <p:nvPr/>
          </p:nvSpPr>
          <p:spPr bwMode="auto">
            <a:xfrm flipH="1">
              <a:off x="4649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4" name="Line 236"/>
            <p:cNvSpPr>
              <a:spLocks noChangeShapeType="1"/>
            </p:cNvSpPr>
            <p:nvPr/>
          </p:nvSpPr>
          <p:spPr bwMode="auto">
            <a:xfrm>
              <a:off x="453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5" name="Line 237"/>
            <p:cNvSpPr>
              <a:spLocks noChangeShapeType="1"/>
            </p:cNvSpPr>
            <p:nvPr/>
          </p:nvSpPr>
          <p:spPr bwMode="auto">
            <a:xfrm>
              <a:off x="453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6" name="Line 238"/>
            <p:cNvSpPr>
              <a:spLocks noChangeShapeType="1"/>
            </p:cNvSpPr>
            <p:nvPr/>
          </p:nvSpPr>
          <p:spPr bwMode="auto">
            <a:xfrm flipH="1">
              <a:off x="449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7" name="Line 239"/>
            <p:cNvSpPr>
              <a:spLocks noChangeShapeType="1"/>
            </p:cNvSpPr>
            <p:nvPr/>
          </p:nvSpPr>
          <p:spPr bwMode="auto">
            <a:xfrm>
              <a:off x="437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Line 240"/>
            <p:cNvSpPr>
              <a:spLocks noChangeShapeType="1"/>
            </p:cNvSpPr>
            <p:nvPr/>
          </p:nvSpPr>
          <p:spPr bwMode="auto">
            <a:xfrm>
              <a:off x="437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9" name="Line 241"/>
            <p:cNvSpPr>
              <a:spLocks noChangeShapeType="1"/>
            </p:cNvSpPr>
            <p:nvPr/>
          </p:nvSpPr>
          <p:spPr bwMode="auto">
            <a:xfrm flipH="1">
              <a:off x="433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0" name="Line 242"/>
            <p:cNvSpPr>
              <a:spLocks noChangeShapeType="1"/>
            </p:cNvSpPr>
            <p:nvPr/>
          </p:nvSpPr>
          <p:spPr bwMode="auto">
            <a:xfrm>
              <a:off x="421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1" name="Line 243"/>
            <p:cNvSpPr>
              <a:spLocks noChangeShapeType="1"/>
            </p:cNvSpPr>
            <p:nvPr/>
          </p:nvSpPr>
          <p:spPr bwMode="auto">
            <a:xfrm>
              <a:off x="421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2" name="Line 244"/>
            <p:cNvSpPr>
              <a:spLocks noChangeShapeType="1"/>
            </p:cNvSpPr>
            <p:nvPr/>
          </p:nvSpPr>
          <p:spPr bwMode="auto">
            <a:xfrm flipH="1">
              <a:off x="417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3" name="Line 245"/>
            <p:cNvSpPr>
              <a:spLocks noChangeShapeType="1"/>
            </p:cNvSpPr>
            <p:nvPr/>
          </p:nvSpPr>
          <p:spPr bwMode="auto">
            <a:xfrm>
              <a:off x="405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4" name="Line 246"/>
            <p:cNvSpPr>
              <a:spLocks noChangeShapeType="1"/>
            </p:cNvSpPr>
            <p:nvPr/>
          </p:nvSpPr>
          <p:spPr bwMode="auto">
            <a:xfrm>
              <a:off x="405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5" name="Line 247"/>
            <p:cNvSpPr>
              <a:spLocks noChangeShapeType="1"/>
            </p:cNvSpPr>
            <p:nvPr/>
          </p:nvSpPr>
          <p:spPr bwMode="auto">
            <a:xfrm flipH="1">
              <a:off x="401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6" name="Line 248"/>
            <p:cNvSpPr>
              <a:spLocks noChangeShapeType="1"/>
            </p:cNvSpPr>
            <p:nvPr/>
          </p:nvSpPr>
          <p:spPr bwMode="auto">
            <a:xfrm>
              <a:off x="389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7" name="Line 249"/>
            <p:cNvSpPr>
              <a:spLocks noChangeShapeType="1"/>
            </p:cNvSpPr>
            <p:nvPr/>
          </p:nvSpPr>
          <p:spPr bwMode="auto">
            <a:xfrm>
              <a:off x="389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8" name="Line 250"/>
            <p:cNvSpPr>
              <a:spLocks noChangeShapeType="1"/>
            </p:cNvSpPr>
            <p:nvPr/>
          </p:nvSpPr>
          <p:spPr bwMode="auto">
            <a:xfrm flipH="1">
              <a:off x="3854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9" name="Line 251"/>
            <p:cNvSpPr>
              <a:spLocks noChangeShapeType="1"/>
            </p:cNvSpPr>
            <p:nvPr/>
          </p:nvSpPr>
          <p:spPr bwMode="auto">
            <a:xfrm>
              <a:off x="373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0" name="Line 252"/>
            <p:cNvSpPr>
              <a:spLocks noChangeShapeType="1"/>
            </p:cNvSpPr>
            <p:nvPr/>
          </p:nvSpPr>
          <p:spPr bwMode="auto">
            <a:xfrm>
              <a:off x="373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1" name="Line 253"/>
            <p:cNvSpPr>
              <a:spLocks noChangeShapeType="1"/>
            </p:cNvSpPr>
            <p:nvPr/>
          </p:nvSpPr>
          <p:spPr bwMode="auto">
            <a:xfrm flipH="1">
              <a:off x="3696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2" name="Line 254"/>
            <p:cNvSpPr>
              <a:spLocks noChangeShapeType="1"/>
            </p:cNvSpPr>
            <p:nvPr/>
          </p:nvSpPr>
          <p:spPr bwMode="auto">
            <a:xfrm>
              <a:off x="357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3" name="Line 255"/>
            <p:cNvSpPr>
              <a:spLocks noChangeShapeType="1"/>
            </p:cNvSpPr>
            <p:nvPr/>
          </p:nvSpPr>
          <p:spPr bwMode="auto">
            <a:xfrm>
              <a:off x="3576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4" name="Line 256"/>
            <p:cNvSpPr>
              <a:spLocks noChangeShapeType="1"/>
            </p:cNvSpPr>
            <p:nvPr/>
          </p:nvSpPr>
          <p:spPr bwMode="auto">
            <a:xfrm flipH="1">
              <a:off x="3537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5" name="Line 257"/>
            <p:cNvSpPr>
              <a:spLocks noChangeShapeType="1"/>
            </p:cNvSpPr>
            <p:nvPr/>
          </p:nvSpPr>
          <p:spPr bwMode="auto">
            <a:xfrm>
              <a:off x="34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6" name="Line 258"/>
            <p:cNvSpPr>
              <a:spLocks noChangeShapeType="1"/>
            </p:cNvSpPr>
            <p:nvPr/>
          </p:nvSpPr>
          <p:spPr bwMode="auto">
            <a:xfrm>
              <a:off x="341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7" name="Line 259"/>
            <p:cNvSpPr>
              <a:spLocks noChangeShapeType="1"/>
            </p:cNvSpPr>
            <p:nvPr/>
          </p:nvSpPr>
          <p:spPr bwMode="auto">
            <a:xfrm flipH="1">
              <a:off x="3378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8" name="Line 260"/>
            <p:cNvSpPr>
              <a:spLocks noChangeShapeType="1"/>
            </p:cNvSpPr>
            <p:nvPr/>
          </p:nvSpPr>
          <p:spPr bwMode="auto">
            <a:xfrm>
              <a:off x="32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19" name="Line 261"/>
            <p:cNvSpPr>
              <a:spLocks noChangeShapeType="1"/>
            </p:cNvSpPr>
            <p:nvPr/>
          </p:nvSpPr>
          <p:spPr bwMode="auto">
            <a:xfrm>
              <a:off x="325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0" name="Line 262"/>
            <p:cNvSpPr>
              <a:spLocks noChangeShapeType="1"/>
            </p:cNvSpPr>
            <p:nvPr/>
          </p:nvSpPr>
          <p:spPr bwMode="auto">
            <a:xfrm flipH="1">
              <a:off x="3219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1" name="Line 263"/>
            <p:cNvSpPr>
              <a:spLocks noChangeShapeType="1"/>
            </p:cNvSpPr>
            <p:nvPr/>
          </p:nvSpPr>
          <p:spPr bwMode="auto">
            <a:xfrm>
              <a:off x="310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2" name="Line 264"/>
            <p:cNvSpPr>
              <a:spLocks noChangeShapeType="1"/>
            </p:cNvSpPr>
            <p:nvPr/>
          </p:nvSpPr>
          <p:spPr bwMode="auto">
            <a:xfrm>
              <a:off x="310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3" name="Line 265"/>
            <p:cNvSpPr>
              <a:spLocks noChangeShapeType="1"/>
            </p:cNvSpPr>
            <p:nvPr/>
          </p:nvSpPr>
          <p:spPr bwMode="auto">
            <a:xfrm flipH="1">
              <a:off x="306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4" name="Line 266"/>
            <p:cNvSpPr>
              <a:spLocks noChangeShapeType="1"/>
            </p:cNvSpPr>
            <p:nvPr/>
          </p:nvSpPr>
          <p:spPr bwMode="auto">
            <a:xfrm>
              <a:off x="294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5" name="Line 267"/>
            <p:cNvSpPr>
              <a:spLocks noChangeShapeType="1"/>
            </p:cNvSpPr>
            <p:nvPr/>
          </p:nvSpPr>
          <p:spPr bwMode="auto">
            <a:xfrm>
              <a:off x="294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6" name="Line 268"/>
            <p:cNvSpPr>
              <a:spLocks noChangeShapeType="1"/>
            </p:cNvSpPr>
            <p:nvPr/>
          </p:nvSpPr>
          <p:spPr bwMode="auto">
            <a:xfrm flipH="1">
              <a:off x="290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7" name="Line 269"/>
            <p:cNvSpPr>
              <a:spLocks noChangeShapeType="1"/>
            </p:cNvSpPr>
            <p:nvPr/>
          </p:nvSpPr>
          <p:spPr bwMode="auto">
            <a:xfrm>
              <a:off x="278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8" name="Line 270"/>
            <p:cNvSpPr>
              <a:spLocks noChangeShapeType="1"/>
            </p:cNvSpPr>
            <p:nvPr/>
          </p:nvSpPr>
          <p:spPr bwMode="auto">
            <a:xfrm>
              <a:off x="2782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9" name="Line 271"/>
            <p:cNvSpPr>
              <a:spLocks noChangeShapeType="1"/>
            </p:cNvSpPr>
            <p:nvPr/>
          </p:nvSpPr>
          <p:spPr bwMode="auto">
            <a:xfrm flipH="1">
              <a:off x="2742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0" name="Line 272"/>
            <p:cNvSpPr>
              <a:spLocks noChangeShapeType="1"/>
            </p:cNvSpPr>
            <p:nvPr/>
          </p:nvSpPr>
          <p:spPr bwMode="auto">
            <a:xfrm>
              <a:off x="262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1" name="Line 273"/>
            <p:cNvSpPr>
              <a:spLocks noChangeShapeType="1"/>
            </p:cNvSpPr>
            <p:nvPr/>
          </p:nvSpPr>
          <p:spPr bwMode="auto">
            <a:xfrm>
              <a:off x="2623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2" name="Line 274"/>
            <p:cNvSpPr>
              <a:spLocks noChangeShapeType="1"/>
            </p:cNvSpPr>
            <p:nvPr/>
          </p:nvSpPr>
          <p:spPr bwMode="auto">
            <a:xfrm flipH="1">
              <a:off x="2583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3" name="Line 275"/>
            <p:cNvSpPr>
              <a:spLocks noChangeShapeType="1"/>
            </p:cNvSpPr>
            <p:nvPr/>
          </p:nvSpPr>
          <p:spPr bwMode="auto">
            <a:xfrm>
              <a:off x="246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4" name="Line 276"/>
            <p:cNvSpPr>
              <a:spLocks noChangeShapeType="1"/>
            </p:cNvSpPr>
            <p:nvPr/>
          </p:nvSpPr>
          <p:spPr bwMode="auto">
            <a:xfrm>
              <a:off x="2464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5" name="Line 277"/>
            <p:cNvSpPr>
              <a:spLocks noChangeShapeType="1"/>
            </p:cNvSpPr>
            <p:nvPr/>
          </p:nvSpPr>
          <p:spPr bwMode="auto">
            <a:xfrm flipH="1">
              <a:off x="2425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6" name="Line 278"/>
            <p:cNvSpPr>
              <a:spLocks noChangeShapeType="1"/>
            </p:cNvSpPr>
            <p:nvPr/>
          </p:nvSpPr>
          <p:spPr bwMode="auto">
            <a:xfrm>
              <a:off x="230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7" name="Line 279"/>
            <p:cNvSpPr>
              <a:spLocks noChangeShapeType="1"/>
            </p:cNvSpPr>
            <p:nvPr/>
          </p:nvSpPr>
          <p:spPr bwMode="auto">
            <a:xfrm>
              <a:off x="2305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8" name="Line 280"/>
            <p:cNvSpPr>
              <a:spLocks noChangeShapeType="1"/>
            </p:cNvSpPr>
            <p:nvPr/>
          </p:nvSpPr>
          <p:spPr bwMode="auto">
            <a:xfrm flipH="1">
              <a:off x="2266" y="2847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39" name="Line 281"/>
            <p:cNvSpPr>
              <a:spLocks noChangeShapeType="1"/>
            </p:cNvSpPr>
            <p:nvPr/>
          </p:nvSpPr>
          <p:spPr bwMode="auto">
            <a:xfrm>
              <a:off x="21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0" name="Line 282"/>
            <p:cNvSpPr>
              <a:spLocks noChangeShapeType="1"/>
            </p:cNvSpPr>
            <p:nvPr/>
          </p:nvSpPr>
          <p:spPr bwMode="auto">
            <a:xfrm>
              <a:off x="2147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1" name="Line 283"/>
            <p:cNvSpPr>
              <a:spLocks noChangeShapeType="1"/>
            </p:cNvSpPr>
            <p:nvPr/>
          </p:nvSpPr>
          <p:spPr bwMode="auto">
            <a:xfrm flipH="1">
              <a:off x="2107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2" name="Line 284"/>
            <p:cNvSpPr>
              <a:spLocks noChangeShapeType="1"/>
            </p:cNvSpPr>
            <p:nvPr/>
          </p:nvSpPr>
          <p:spPr bwMode="auto">
            <a:xfrm>
              <a:off x="19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3" name="Line 285"/>
            <p:cNvSpPr>
              <a:spLocks noChangeShapeType="1"/>
            </p:cNvSpPr>
            <p:nvPr/>
          </p:nvSpPr>
          <p:spPr bwMode="auto">
            <a:xfrm>
              <a:off x="1988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4" name="Line 286"/>
            <p:cNvSpPr>
              <a:spLocks noChangeShapeType="1"/>
            </p:cNvSpPr>
            <p:nvPr/>
          </p:nvSpPr>
          <p:spPr bwMode="auto">
            <a:xfrm flipH="1">
              <a:off x="1948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5" name="Line 287"/>
            <p:cNvSpPr>
              <a:spLocks noChangeShapeType="1"/>
            </p:cNvSpPr>
            <p:nvPr/>
          </p:nvSpPr>
          <p:spPr bwMode="auto">
            <a:xfrm>
              <a:off x="182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6" name="Line 288"/>
            <p:cNvSpPr>
              <a:spLocks noChangeShapeType="1"/>
            </p:cNvSpPr>
            <p:nvPr/>
          </p:nvSpPr>
          <p:spPr bwMode="auto">
            <a:xfrm>
              <a:off x="1829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7" name="Line 289"/>
            <p:cNvSpPr>
              <a:spLocks noChangeShapeType="1"/>
            </p:cNvSpPr>
            <p:nvPr/>
          </p:nvSpPr>
          <p:spPr bwMode="auto">
            <a:xfrm flipH="1">
              <a:off x="1789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8" name="Line 290"/>
            <p:cNvSpPr>
              <a:spLocks noChangeShapeType="1"/>
            </p:cNvSpPr>
            <p:nvPr/>
          </p:nvSpPr>
          <p:spPr bwMode="auto">
            <a:xfrm>
              <a:off x="167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9" name="Line 291"/>
            <p:cNvSpPr>
              <a:spLocks noChangeShapeType="1"/>
            </p:cNvSpPr>
            <p:nvPr/>
          </p:nvSpPr>
          <p:spPr bwMode="auto">
            <a:xfrm>
              <a:off x="1670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0" name="Line 292"/>
            <p:cNvSpPr>
              <a:spLocks noChangeShapeType="1"/>
            </p:cNvSpPr>
            <p:nvPr/>
          </p:nvSpPr>
          <p:spPr bwMode="auto">
            <a:xfrm flipH="1">
              <a:off x="1630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1" name="Line 293"/>
            <p:cNvSpPr>
              <a:spLocks noChangeShapeType="1"/>
            </p:cNvSpPr>
            <p:nvPr/>
          </p:nvSpPr>
          <p:spPr bwMode="auto">
            <a:xfrm>
              <a:off x="151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2" name="Line 294"/>
            <p:cNvSpPr>
              <a:spLocks noChangeShapeType="1"/>
            </p:cNvSpPr>
            <p:nvPr/>
          </p:nvSpPr>
          <p:spPr bwMode="auto">
            <a:xfrm>
              <a:off x="1511" y="284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3" name="Line 295"/>
            <p:cNvSpPr>
              <a:spLocks noChangeShapeType="1"/>
            </p:cNvSpPr>
            <p:nvPr/>
          </p:nvSpPr>
          <p:spPr bwMode="auto">
            <a:xfrm flipH="1">
              <a:off x="1471" y="2847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4" name="Line 296"/>
            <p:cNvSpPr>
              <a:spLocks noChangeShapeType="1"/>
            </p:cNvSpPr>
            <p:nvPr/>
          </p:nvSpPr>
          <p:spPr bwMode="auto">
            <a:xfrm>
              <a:off x="1353" y="286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5" name="Line 297"/>
            <p:cNvSpPr>
              <a:spLocks noChangeShapeType="1"/>
            </p:cNvSpPr>
            <p:nvPr/>
          </p:nvSpPr>
          <p:spPr bwMode="auto">
            <a:xfrm>
              <a:off x="1353" y="286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6" name="Freeform 298"/>
            <p:cNvSpPr>
              <a:spLocks/>
            </p:cNvSpPr>
            <p:nvPr/>
          </p:nvSpPr>
          <p:spPr bwMode="auto">
            <a:xfrm>
              <a:off x="1314" y="2861"/>
              <a:ext cx="39" cy="11"/>
            </a:xfrm>
            <a:custGeom>
              <a:avLst/>
              <a:gdLst>
                <a:gd name="T0" fmla="*/ 77 w 77"/>
                <a:gd name="T1" fmla="*/ 0 h 11"/>
                <a:gd name="T2" fmla="*/ 36 w 77"/>
                <a:gd name="T3" fmla="*/ 6 h 11"/>
                <a:gd name="T4" fmla="*/ 0 w 7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1">
                  <a:moveTo>
                    <a:pt x="77" y="0"/>
                  </a:moveTo>
                  <a:lnTo>
                    <a:pt x="36" y="6"/>
                  </a:lnTo>
                  <a:lnTo>
                    <a:pt x="0" y="1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7" name="Line 299"/>
            <p:cNvSpPr>
              <a:spLocks noChangeShapeType="1"/>
            </p:cNvSpPr>
            <p:nvPr/>
          </p:nvSpPr>
          <p:spPr bwMode="auto">
            <a:xfrm>
              <a:off x="1209" y="292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8" name="Line 300"/>
            <p:cNvSpPr>
              <a:spLocks noChangeShapeType="1"/>
            </p:cNvSpPr>
            <p:nvPr/>
          </p:nvSpPr>
          <p:spPr bwMode="auto">
            <a:xfrm>
              <a:off x="1209" y="292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59" name="Freeform 301"/>
            <p:cNvSpPr>
              <a:spLocks/>
            </p:cNvSpPr>
            <p:nvPr/>
          </p:nvSpPr>
          <p:spPr bwMode="auto">
            <a:xfrm>
              <a:off x="1177" y="2928"/>
              <a:ext cx="32" cy="25"/>
            </a:xfrm>
            <a:custGeom>
              <a:avLst/>
              <a:gdLst>
                <a:gd name="T0" fmla="*/ 63 w 63"/>
                <a:gd name="T1" fmla="*/ 0 h 25"/>
                <a:gd name="T2" fmla="*/ 38 w 63"/>
                <a:gd name="T3" fmla="*/ 10 h 25"/>
                <a:gd name="T4" fmla="*/ 0 w 63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5">
                  <a:moveTo>
                    <a:pt x="63" y="0"/>
                  </a:moveTo>
                  <a:lnTo>
                    <a:pt x="38" y="10"/>
                  </a:lnTo>
                  <a:lnTo>
                    <a:pt x="0" y="25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0" name="Line 302"/>
            <p:cNvSpPr>
              <a:spLocks noChangeShapeType="1"/>
            </p:cNvSpPr>
            <p:nvPr/>
          </p:nvSpPr>
          <p:spPr bwMode="auto">
            <a:xfrm>
              <a:off x="1097" y="30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1" name="Line 303"/>
            <p:cNvSpPr>
              <a:spLocks noChangeShapeType="1"/>
            </p:cNvSpPr>
            <p:nvPr/>
          </p:nvSpPr>
          <p:spPr bwMode="auto">
            <a:xfrm>
              <a:off x="1097" y="30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2" name="Freeform 304"/>
            <p:cNvSpPr>
              <a:spLocks/>
            </p:cNvSpPr>
            <p:nvPr/>
          </p:nvSpPr>
          <p:spPr bwMode="auto">
            <a:xfrm>
              <a:off x="1074" y="3043"/>
              <a:ext cx="23" cy="33"/>
            </a:xfrm>
            <a:custGeom>
              <a:avLst/>
              <a:gdLst>
                <a:gd name="T0" fmla="*/ 46 w 46"/>
                <a:gd name="T1" fmla="*/ 0 h 33"/>
                <a:gd name="T2" fmla="*/ 36 w 46"/>
                <a:gd name="T3" fmla="*/ 5 h 33"/>
                <a:gd name="T4" fmla="*/ 8 w 46"/>
                <a:gd name="T5" fmla="*/ 26 h 33"/>
                <a:gd name="T6" fmla="*/ 0 w 4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3">
                  <a:moveTo>
                    <a:pt x="46" y="0"/>
                  </a:moveTo>
                  <a:lnTo>
                    <a:pt x="36" y="5"/>
                  </a:lnTo>
                  <a:lnTo>
                    <a:pt x="8" y="26"/>
                  </a:lnTo>
                  <a:lnTo>
                    <a:pt x="0" y="33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3" name="Line 305"/>
            <p:cNvSpPr>
              <a:spLocks noChangeShapeType="1"/>
            </p:cNvSpPr>
            <p:nvPr/>
          </p:nvSpPr>
          <p:spPr bwMode="auto">
            <a:xfrm>
              <a:off x="1022" y="318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4" name="Line 306"/>
            <p:cNvSpPr>
              <a:spLocks noChangeShapeType="1"/>
            </p:cNvSpPr>
            <p:nvPr/>
          </p:nvSpPr>
          <p:spPr bwMode="auto">
            <a:xfrm>
              <a:off x="1022" y="318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5" name="Freeform 307"/>
            <p:cNvSpPr>
              <a:spLocks/>
            </p:cNvSpPr>
            <p:nvPr/>
          </p:nvSpPr>
          <p:spPr bwMode="auto">
            <a:xfrm>
              <a:off x="1009" y="3185"/>
              <a:ext cx="13" cy="39"/>
            </a:xfrm>
            <a:custGeom>
              <a:avLst/>
              <a:gdLst>
                <a:gd name="T0" fmla="*/ 26 w 26"/>
                <a:gd name="T1" fmla="*/ 0 h 39"/>
                <a:gd name="T2" fmla="*/ 26 w 26"/>
                <a:gd name="T3" fmla="*/ 2 h 39"/>
                <a:gd name="T4" fmla="*/ 8 w 26"/>
                <a:gd name="T5" fmla="*/ 27 h 39"/>
                <a:gd name="T6" fmla="*/ 0 w 26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9">
                  <a:moveTo>
                    <a:pt x="26" y="0"/>
                  </a:moveTo>
                  <a:lnTo>
                    <a:pt x="26" y="2"/>
                  </a:lnTo>
                  <a:lnTo>
                    <a:pt x="8" y="27"/>
                  </a:lnTo>
                  <a:lnTo>
                    <a:pt x="0" y="39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6" name="Line 308"/>
            <p:cNvSpPr>
              <a:spLocks noChangeShapeType="1"/>
            </p:cNvSpPr>
            <p:nvPr/>
          </p:nvSpPr>
          <p:spPr bwMode="auto">
            <a:xfrm>
              <a:off x="983" y="33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7" name="Line 309"/>
            <p:cNvSpPr>
              <a:spLocks noChangeShapeType="1"/>
            </p:cNvSpPr>
            <p:nvPr/>
          </p:nvSpPr>
          <p:spPr bwMode="auto">
            <a:xfrm>
              <a:off x="983" y="3343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8" name="Freeform 310"/>
            <p:cNvSpPr>
              <a:spLocks/>
            </p:cNvSpPr>
            <p:nvPr/>
          </p:nvSpPr>
          <p:spPr bwMode="auto">
            <a:xfrm>
              <a:off x="979" y="3343"/>
              <a:ext cx="4" cy="41"/>
            </a:xfrm>
            <a:custGeom>
              <a:avLst/>
              <a:gdLst>
                <a:gd name="T0" fmla="*/ 8 w 8"/>
                <a:gd name="T1" fmla="*/ 0 h 41"/>
                <a:gd name="T2" fmla="*/ 2 w 8"/>
                <a:gd name="T3" fmla="*/ 27 h 41"/>
                <a:gd name="T4" fmla="*/ 0 w 8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1">
                  <a:moveTo>
                    <a:pt x="8" y="0"/>
                  </a:moveTo>
                  <a:lnTo>
                    <a:pt x="2" y="27"/>
                  </a:lnTo>
                  <a:lnTo>
                    <a:pt x="0" y="4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Line 311"/>
            <p:cNvSpPr>
              <a:spLocks noChangeShapeType="1"/>
            </p:cNvSpPr>
            <p:nvPr/>
          </p:nvSpPr>
          <p:spPr bwMode="auto">
            <a:xfrm>
              <a:off x="980" y="3506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Line 312"/>
            <p:cNvSpPr>
              <a:spLocks noChangeShapeType="1"/>
            </p:cNvSpPr>
            <p:nvPr/>
          </p:nvSpPr>
          <p:spPr bwMode="auto">
            <a:xfrm>
              <a:off x="980" y="3506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313"/>
            <p:cNvSpPr>
              <a:spLocks/>
            </p:cNvSpPr>
            <p:nvPr/>
          </p:nvSpPr>
          <p:spPr bwMode="auto">
            <a:xfrm>
              <a:off x="980" y="3506"/>
              <a:ext cx="4" cy="40"/>
            </a:xfrm>
            <a:custGeom>
              <a:avLst/>
              <a:gdLst>
                <a:gd name="T0" fmla="*/ 0 w 8"/>
                <a:gd name="T1" fmla="*/ 0 h 40"/>
                <a:gd name="T2" fmla="*/ 4 w 8"/>
                <a:gd name="T3" fmla="*/ 26 h 40"/>
                <a:gd name="T4" fmla="*/ 8 w 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lnTo>
                    <a:pt x="4" y="26"/>
                  </a:lnTo>
                  <a:lnTo>
                    <a:pt x="8" y="4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2" name="Line 314"/>
            <p:cNvSpPr>
              <a:spLocks noChangeShapeType="1"/>
            </p:cNvSpPr>
            <p:nvPr/>
          </p:nvSpPr>
          <p:spPr bwMode="auto">
            <a:xfrm>
              <a:off x="1012" y="366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3" name="Line 315"/>
            <p:cNvSpPr>
              <a:spLocks noChangeShapeType="1"/>
            </p:cNvSpPr>
            <p:nvPr/>
          </p:nvSpPr>
          <p:spPr bwMode="auto">
            <a:xfrm>
              <a:off x="1012" y="3665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4" name="Freeform 316"/>
            <p:cNvSpPr>
              <a:spLocks/>
            </p:cNvSpPr>
            <p:nvPr/>
          </p:nvSpPr>
          <p:spPr bwMode="auto">
            <a:xfrm>
              <a:off x="1012" y="3665"/>
              <a:ext cx="14" cy="38"/>
            </a:xfrm>
            <a:custGeom>
              <a:avLst/>
              <a:gdLst>
                <a:gd name="T0" fmla="*/ 0 w 30"/>
                <a:gd name="T1" fmla="*/ 0 h 38"/>
                <a:gd name="T2" fmla="*/ 14 w 30"/>
                <a:gd name="T3" fmla="*/ 21 h 38"/>
                <a:gd name="T4" fmla="*/ 30 w 30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lnTo>
                    <a:pt x="14" y="21"/>
                  </a:lnTo>
                  <a:lnTo>
                    <a:pt x="30" y="38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5" name="Line 317"/>
            <p:cNvSpPr>
              <a:spLocks noChangeShapeType="1"/>
            </p:cNvSpPr>
            <p:nvPr/>
          </p:nvSpPr>
          <p:spPr bwMode="auto">
            <a:xfrm>
              <a:off x="1084" y="38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6" name="Line 318"/>
            <p:cNvSpPr>
              <a:spLocks noChangeShapeType="1"/>
            </p:cNvSpPr>
            <p:nvPr/>
          </p:nvSpPr>
          <p:spPr bwMode="auto">
            <a:xfrm>
              <a:off x="1084" y="38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7" name="Freeform 319"/>
            <p:cNvSpPr>
              <a:spLocks/>
            </p:cNvSpPr>
            <p:nvPr/>
          </p:nvSpPr>
          <p:spPr bwMode="auto">
            <a:xfrm>
              <a:off x="1084" y="3810"/>
              <a:ext cx="25" cy="32"/>
            </a:xfrm>
            <a:custGeom>
              <a:avLst/>
              <a:gdLst>
                <a:gd name="T0" fmla="*/ 0 w 50"/>
                <a:gd name="T1" fmla="*/ 0 h 32"/>
                <a:gd name="T2" fmla="*/ 16 w 50"/>
                <a:gd name="T3" fmla="*/ 10 h 32"/>
                <a:gd name="T4" fmla="*/ 48 w 50"/>
                <a:gd name="T5" fmla="*/ 31 h 32"/>
                <a:gd name="T6" fmla="*/ 50 w 50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2">
                  <a:moveTo>
                    <a:pt x="0" y="0"/>
                  </a:moveTo>
                  <a:lnTo>
                    <a:pt x="16" y="10"/>
                  </a:lnTo>
                  <a:lnTo>
                    <a:pt x="48" y="31"/>
                  </a:lnTo>
                  <a:lnTo>
                    <a:pt x="50" y="3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8" name="Line 320"/>
            <p:cNvSpPr>
              <a:spLocks noChangeShapeType="1"/>
            </p:cNvSpPr>
            <p:nvPr/>
          </p:nvSpPr>
          <p:spPr bwMode="auto">
            <a:xfrm>
              <a:off x="1198" y="3922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9" name="Line 321"/>
            <p:cNvSpPr>
              <a:spLocks noChangeShapeType="1"/>
            </p:cNvSpPr>
            <p:nvPr/>
          </p:nvSpPr>
          <p:spPr bwMode="auto">
            <a:xfrm>
              <a:off x="1198" y="3922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0" name="Freeform 322"/>
            <p:cNvSpPr>
              <a:spLocks/>
            </p:cNvSpPr>
            <p:nvPr/>
          </p:nvSpPr>
          <p:spPr bwMode="auto">
            <a:xfrm>
              <a:off x="1198" y="3922"/>
              <a:ext cx="34" cy="22"/>
            </a:xfrm>
            <a:custGeom>
              <a:avLst/>
              <a:gdLst>
                <a:gd name="T0" fmla="*/ 0 w 67"/>
                <a:gd name="T1" fmla="*/ 0 h 22"/>
                <a:gd name="T2" fmla="*/ 5 w 67"/>
                <a:gd name="T3" fmla="*/ 3 h 22"/>
                <a:gd name="T4" fmla="*/ 49 w 67"/>
                <a:gd name="T5" fmla="*/ 17 h 22"/>
                <a:gd name="T6" fmla="*/ 67 w 67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2">
                  <a:moveTo>
                    <a:pt x="0" y="0"/>
                  </a:moveTo>
                  <a:lnTo>
                    <a:pt x="5" y="3"/>
                  </a:lnTo>
                  <a:lnTo>
                    <a:pt x="49" y="17"/>
                  </a:lnTo>
                  <a:lnTo>
                    <a:pt x="67" y="2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1" name="Line 323"/>
            <p:cNvSpPr>
              <a:spLocks noChangeShapeType="1"/>
            </p:cNvSpPr>
            <p:nvPr/>
          </p:nvSpPr>
          <p:spPr bwMode="auto">
            <a:xfrm>
              <a:off x="1343" y="398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2" name="Line 324"/>
            <p:cNvSpPr>
              <a:spLocks noChangeShapeType="1"/>
            </p:cNvSpPr>
            <p:nvPr/>
          </p:nvSpPr>
          <p:spPr bwMode="auto">
            <a:xfrm>
              <a:off x="1343" y="3987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3" name="Freeform 325"/>
            <p:cNvSpPr>
              <a:spLocks/>
            </p:cNvSpPr>
            <p:nvPr/>
          </p:nvSpPr>
          <p:spPr bwMode="auto">
            <a:xfrm>
              <a:off x="1343" y="3987"/>
              <a:ext cx="39" cy="7"/>
            </a:xfrm>
            <a:custGeom>
              <a:avLst/>
              <a:gdLst>
                <a:gd name="T0" fmla="*/ 0 w 78"/>
                <a:gd name="T1" fmla="*/ 0 h 7"/>
                <a:gd name="T2" fmla="*/ 12 w 78"/>
                <a:gd name="T3" fmla="*/ 1 h 7"/>
                <a:gd name="T4" fmla="*/ 68 w 78"/>
                <a:gd name="T5" fmla="*/ 7 h 7"/>
                <a:gd name="T6" fmla="*/ 78 w 7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">
                  <a:moveTo>
                    <a:pt x="0" y="0"/>
                  </a:moveTo>
                  <a:lnTo>
                    <a:pt x="12" y="1"/>
                  </a:lnTo>
                  <a:lnTo>
                    <a:pt x="68" y="7"/>
                  </a:ln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4" name="Line 326"/>
            <p:cNvSpPr>
              <a:spLocks noChangeShapeType="1"/>
            </p:cNvSpPr>
            <p:nvPr/>
          </p:nvSpPr>
          <p:spPr bwMode="auto">
            <a:xfrm>
              <a:off x="150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5" name="Line 327"/>
            <p:cNvSpPr>
              <a:spLocks noChangeShapeType="1"/>
            </p:cNvSpPr>
            <p:nvPr/>
          </p:nvSpPr>
          <p:spPr bwMode="auto">
            <a:xfrm>
              <a:off x="150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6" name="Line 328"/>
            <p:cNvSpPr>
              <a:spLocks noChangeShapeType="1"/>
            </p:cNvSpPr>
            <p:nvPr/>
          </p:nvSpPr>
          <p:spPr bwMode="auto">
            <a:xfrm>
              <a:off x="1501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7" name="Line 329"/>
            <p:cNvSpPr>
              <a:spLocks noChangeShapeType="1"/>
            </p:cNvSpPr>
            <p:nvPr/>
          </p:nvSpPr>
          <p:spPr bwMode="auto">
            <a:xfrm>
              <a:off x="166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Line 330"/>
            <p:cNvSpPr>
              <a:spLocks noChangeShapeType="1"/>
            </p:cNvSpPr>
            <p:nvPr/>
          </p:nvSpPr>
          <p:spPr bwMode="auto">
            <a:xfrm>
              <a:off x="166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Line 331"/>
            <p:cNvSpPr>
              <a:spLocks noChangeShapeType="1"/>
            </p:cNvSpPr>
            <p:nvPr/>
          </p:nvSpPr>
          <p:spPr bwMode="auto">
            <a:xfrm>
              <a:off x="1660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Line 332"/>
            <p:cNvSpPr>
              <a:spLocks noChangeShapeType="1"/>
            </p:cNvSpPr>
            <p:nvPr/>
          </p:nvSpPr>
          <p:spPr bwMode="auto">
            <a:xfrm>
              <a:off x="181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1" name="Line 333"/>
            <p:cNvSpPr>
              <a:spLocks noChangeShapeType="1"/>
            </p:cNvSpPr>
            <p:nvPr/>
          </p:nvSpPr>
          <p:spPr bwMode="auto">
            <a:xfrm>
              <a:off x="181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2" name="Line 334"/>
            <p:cNvSpPr>
              <a:spLocks noChangeShapeType="1"/>
            </p:cNvSpPr>
            <p:nvPr/>
          </p:nvSpPr>
          <p:spPr bwMode="auto">
            <a:xfrm>
              <a:off x="1819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3" name="Line 335"/>
            <p:cNvSpPr>
              <a:spLocks noChangeShapeType="1"/>
            </p:cNvSpPr>
            <p:nvPr/>
          </p:nvSpPr>
          <p:spPr bwMode="auto">
            <a:xfrm>
              <a:off x="197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4" name="Line 336"/>
            <p:cNvSpPr>
              <a:spLocks noChangeShapeType="1"/>
            </p:cNvSpPr>
            <p:nvPr/>
          </p:nvSpPr>
          <p:spPr bwMode="auto">
            <a:xfrm>
              <a:off x="197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5" name="Line 337"/>
            <p:cNvSpPr>
              <a:spLocks noChangeShapeType="1"/>
            </p:cNvSpPr>
            <p:nvPr/>
          </p:nvSpPr>
          <p:spPr bwMode="auto">
            <a:xfrm>
              <a:off x="1978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6" name="Line 338"/>
            <p:cNvSpPr>
              <a:spLocks noChangeShapeType="1"/>
            </p:cNvSpPr>
            <p:nvPr/>
          </p:nvSpPr>
          <p:spPr bwMode="auto">
            <a:xfrm>
              <a:off x="2137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7" name="Line 339"/>
            <p:cNvSpPr>
              <a:spLocks noChangeShapeType="1"/>
            </p:cNvSpPr>
            <p:nvPr/>
          </p:nvSpPr>
          <p:spPr bwMode="auto">
            <a:xfrm>
              <a:off x="2137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8" name="Line 340"/>
            <p:cNvSpPr>
              <a:spLocks noChangeShapeType="1"/>
            </p:cNvSpPr>
            <p:nvPr/>
          </p:nvSpPr>
          <p:spPr bwMode="auto">
            <a:xfrm>
              <a:off x="2137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9" name="Line 341"/>
            <p:cNvSpPr>
              <a:spLocks noChangeShapeType="1"/>
            </p:cNvSpPr>
            <p:nvPr/>
          </p:nvSpPr>
          <p:spPr bwMode="auto">
            <a:xfrm>
              <a:off x="2295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0" name="Line 342"/>
            <p:cNvSpPr>
              <a:spLocks noChangeShapeType="1"/>
            </p:cNvSpPr>
            <p:nvPr/>
          </p:nvSpPr>
          <p:spPr bwMode="auto">
            <a:xfrm>
              <a:off x="2295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1" name="Line 343"/>
            <p:cNvSpPr>
              <a:spLocks noChangeShapeType="1"/>
            </p:cNvSpPr>
            <p:nvPr/>
          </p:nvSpPr>
          <p:spPr bwMode="auto">
            <a:xfrm>
              <a:off x="2295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2" name="Line 344"/>
            <p:cNvSpPr>
              <a:spLocks noChangeShapeType="1"/>
            </p:cNvSpPr>
            <p:nvPr/>
          </p:nvSpPr>
          <p:spPr bwMode="auto">
            <a:xfrm>
              <a:off x="2454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3" name="Line 345"/>
            <p:cNvSpPr>
              <a:spLocks noChangeShapeType="1"/>
            </p:cNvSpPr>
            <p:nvPr/>
          </p:nvSpPr>
          <p:spPr bwMode="auto">
            <a:xfrm>
              <a:off x="2454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4" name="Line 346"/>
            <p:cNvSpPr>
              <a:spLocks noChangeShapeType="1"/>
            </p:cNvSpPr>
            <p:nvPr/>
          </p:nvSpPr>
          <p:spPr bwMode="auto">
            <a:xfrm>
              <a:off x="2454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5" name="Line 347"/>
            <p:cNvSpPr>
              <a:spLocks noChangeShapeType="1"/>
            </p:cNvSpPr>
            <p:nvPr/>
          </p:nvSpPr>
          <p:spPr bwMode="auto">
            <a:xfrm>
              <a:off x="2613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6" name="Line 348"/>
            <p:cNvSpPr>
              <a:spLocks noChangeShapeType="1"/>
            </p:cNvSpPr>
            <p:nvPr/>
          </p:nvSpPr>
          <p:spPr bwMode="auto">
            <a:xfrm>
              <a:off x="2613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7" name="Line 349"/>
            <p:cNvSpPr>
              <a:spLocks noChangeShapeType="1"/>
            </p:cNvSpPr>
            <p:nvPr/>
          </p:nvSpPr>
          <p:spPr bwMode="auto">
            <a:xfrm>
              <a:off x="2613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8" name="Line 350"/>
            <p:cNvSpPr>
              <a:spLocks noChangeShapeType="1"/>
            </p:cNvSpPr>
            <p:nvPr/>
          </p:nvSpPr>
          <p:spPr bwMode="auto">
            <a:xfrm>
              <a:off x="2772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9" name="Line 351"/>
            <p:cNvSpPr>
              <a:spLocks noChangeShapeType="1"/>
            </p:cNvSpPr>
            <p:nvPr/>
          </p:nvSpPr>
          <p:spPr bwMode="auto">
            <a:xfrm>
              <a:off x="2772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0" name="Line 352"/>
            <p:cNvSpPr>
              <a:spLocks noChangeShapeType="1"/>
            </p:cNvSpPr>
            <p:nvPr/>
          </p:nvSpPr>
          <p:spPr bwMode="auto">
            <a:xfrm>
              <a:off x="2772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1" name="Line 353"/>
            <p:cNvSpPr>
              <a:spLocks noChangeShapeType="1"/>
            </p:cNvSpPr>
            <p:nvPr/>
          </p:nvSpPr>
          <p:spPr bwMode="auto">
            <a:xfrm>
              <a:off x="293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2" name="Line 354"/>
            <p:cNvSpPr>
              <a:spLocks noChangeShapeType="1"/>
            </p:cNvSpPr>
            <p:nvPr/>
          </p:nvSpPr>
          <p:spPr bwMode="auto">
            <a:xfrm>
              <a:off x="2931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3" name="Line 355"/>
            <p:cNvSpPr>
              <a:spLocks noChangeShapeType="1"/>
            </p:cNvSpPr>
            <p:nvPr/>
          </p:nvSpPr>
          <p:spPr bwMode="auto">
            <a:xfrm>
              <a:off x="2931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4" name="Line 356"/>
            <p:cNvSpPr>
              <a:spLocks noChangeShapeType="1"/>
            </p:cNvSpPr>
            <p:nvPr/>
          </p:nvSpPr>
          <p:spPr bwMode="auto">
            <a:xfrm>
              <a:off x="309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5" name="Line 357"/>
            <p:cNvSpPr>
              <a:spLocks noChangeShapeType="1"/>
            </p:cNvSpPr>
            <p:nvPr/>
          </p:nvSpPr>
          <p:spPr bwMode="auto">
            <a:xfrm>
              <a:off x="3090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6" name="Line 358"/>
            <p:cNvSpPr>
              <a:spLocks noChangeShapeType="1"/>
            </p:cNvSpPr>
            <p:nvPr/>
          </p:nvSpPr>
          <p:spPr bwMode="auto">
            <a:xfrm>
              <a:off x="3090" y="4001"/>
              <a:ext cx="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7" name="Line 359"/>
            <p:cNvSpPr>
              <a:spLocks noChangeShapeType="1"/>
            </p:cNvSpPr>
            <p:nvPr/>
          </p:nvSpPr>
          <p:spPr bwMode="auto">
            <a:xfrm>
              <a:off x="324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8" name="Line 360"/>
            <p:cNvSpPr>
              <a:spLocks noChangeShapeType="1"/>
            </p:cNvSpPr>
            <p:nvPr/>
          </p:nvSpPr>
          <p:spPr bwMode="auto">
            <a:xfrm>
              <a:off x="3249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9" name="Line 361"/>
            <p:cNvSpPr>
              <a:spLocks noChangeShapeType="1"/>
            </p:cNvSpPr>
            <p:nvPr/>
          </p:nvSpPr>
          <p:spPr bwMode="auto">
            <a:xfrm>
              <a:off x="3249" y="4001"/>
              <a:ext cx="3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0" name="Line 362"/>
            <p:cNvSpPr>
              <a:spLocks noChangeShapeType="1"/>
            </p:cNvSpPr>
            <p:nvPr/>
          </p:nvSpPr>
          <p:spPr bwMode="auto">
            <a:xfrm>
              <a:off x="340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1" name="Line 363"/>
            <p:cNvSpPr>
              <a:spLocks noChangeShapeType="1"/>
            </p:cNvSpPr>
            <p:nvPr/>
          </p:nvSpPr>
          <p:spPr bwMode="auto">
            <a:xfrm>
              <a:off x="3408" y="40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2" name="Freeform 364"/>
            <p:cNvSpPr>
              <a:spLocks/>
            </p:cNvSpPr>
            <p:nvPr/>
          </p:nvSpPr>
          <p:spPr bwMode="auto">
            <a:xfrm>
              <a:off x="3408" y="4001"/>
              <a:ext cx="39" cy="1"/>
            </a:xfrm>
            <a:custGeom>
              <a:avLst/>
              <a:gdLst>
                <a:gd name="T0" fmla="*/ 0 w 80"/>
                <a:gd name="T1" fmla="*/ 0 h 1"/>
                <a:gd name="T2" fmla="*/ 78 w 80"/>
                <a:gd name="T3" fmla="*/ 0 h 1"/>
                <a:gd name="T4" fmla="*/ 80 w 8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">
                  <a:moveTo>
                    <a:pt x="0" y="0"/>
                  </a:moveTo>
                  <a:lnTo>
                    <a:pt x="78" y="0"/>
                  </a:lnTo>
                  <a:lnTo>
                    <a:pt x="80" y="1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3" name="Line 365"/>
            <p:cNvSpPr>
              <a:spLocks noChangeShapeType="1"/>
            </p:cNvSpPr>
            <p:nvPr/>
          </p:nvSpPr>
          <p:spPr bwMode="auto">
            <a:xfrm>
              <a:off x="3565" y="40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4" name="Line 366"/>
            <p:cNvSpPr>
              <a:spLocks noChangeShapeType="1"/>
            </p:cNvSpPr>
            <p:nvPr/>
          </p:nvSpPr>
          <p:spPr bwMode="auto">
            <a:xfrm>
              <a:off x="3565" y="401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5" name="Freeform 367"/>
            <p:cNvSpPr>
              <a:spLocks/>
            </p:cNvSpPr>
            <p:nvPr/>
          </p:nvSpPr>
          <p:spPr bwMode="auto">
            <a:xfrm>
              <a:off x="3565" y="4010"/>
              <a:ext cx="40" cy="6"/>
            </a:xfrm>
            <a:custGeom>
              <a:avLst/>
              <a:gdLst>
                <a:gd name="T0" fmla="*/ 0 w 79"/>
                <a:gd name="T1" fmla="*/ 0 h 6"/>
                <a:gd name="T2" fmla="*/ 28 w 79"/>
                <a:gd name="T3" fmla="*/ 2 h 6"/>
                <a:gd name="T4" fmla="*/ 71 w 79"/>
                <a:gd name="T5" fmla="*/ 5 h 6"/>
                <a:gd name="T6" fmla="*/ 79 w 7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6">
                  <a:moveTo>
                    <a:pt x="0" y="0"/>
                  </a:moveTo>
                  <a:lnTo>
                    <a:pt x="28" y="2"/>
                  </a:lnTo>
                  <a:lnTo>
                    <a:pt x="71" y="5"/>
                  </a:lnTo>
                  <a:lnTo>
                    <a:pt x="79" y="6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6" name="Line 368"/>
            <p:cNvSpPr>
              <a:spLocks noChangeShapeType="1"/>
            </p:cNvSpPr>
            <p:nvPr/>
          </p:nvSpPr>
          <p:spPr bwMode="auto">
            <a:xfrm>
              <a:off x="3719" y="405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7" name="Line 369"/>
            <p:cNvSpPr>
              <a:spLocks noChangeShapeType="1"/>
            </p:cNvSpPr>
            <p:nvPr/>
          </p:nvSpPr>
          <p:spPr bwMode="auto">
            <a:xfrm>
              <a:off x="3719" y="4050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8" name="Freeform 370"/>
            <p:cNvSpPr>
              <a:spLocks/>
            </p:cNvSpPr>
            <p:nvPr/>
          </p:nvSpPr>
          <p:spPr bwMode="auto">
            <a:xfrm>
              <a:off x="3719" y="4050"/>
              <a:ext cx="36" cy="17"/>
            </a:xfrm>
            <a:custGeom>
              <a:avLst/>
              <a:gdLst>
                <a:gd name="T0" fmla="*/ 0 w 71"/>
                <a:gd name="T1" fmla="*/ 0 h 17"/>
                <a:gd name="T2" fmla="*/ 2 w 71"/>
                <a:gd name="T3" fmla="*/ 0 h 17"/>
                <a:gd name="T4" fmla="*/ 39 w 71"/>
                <a:gd name="T5" fmla="*/ 9 h 17"/>
                <a:gd name="T6" fmla="*/ 71 w 71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17">
                  <a:moveTo>
                    <a:pt x="0" y="0"/>
                  </a:moveTo>
                  <a:lnTo>
                    <a:pt x="2" y="0"/>
                  </a:lnTo>
                  <a:lnTo>
                    <a:pt x="39" y="9"/>
                  </a:lnTo>
                  <a:lnTo>
                    <a:pt x="71" y="17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9" name="Line 371"/>
            <p:cNvSpPr>
              <a:spLocks noChangeShapeType="1"/>
            </p:cNvSpPr>
            <p:nvPr/>
          </p:nvSpPr>
          <p:spPr bwMode="auto">
            <a:xfrm>
              <a:off x="3843" y="414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0" name="Line 372"/>
            <p:cNvSpPr>
              <a:spLocks noChangeShapeType="1"/>
            </p:cNvSpPr>
            <p:nvPr/>
          </p:nvSpPr>
          <p:spPr bwMode="auto">
            <a:xfrm>
              <a:off x="3843" y="4148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1" name="Freeform 373"/>
            <p:cNvSpPr>
              <a:spLocks/>
            </p:cNvSpPr>
            <p:nvPr/>
          </p:nvSpPr>
          <p:spPr bwMode="auto">
            <a:xfrm>
              <a:off x="3843" y="4148"/>
              <a:ext cx="20" cy="35"/>
            </a:xfrm>
            <a:custGeom>
              <a:avLst/>
              <a:gdLst>
                <a:gd name="T0" fmla="*/ 0 w 40"/>
                <a:gd name="T1" fmla="*/ 0 h 35"/>
                <a:gd name="T2" fmla="*/ 20 w 40"/>
                <a:gd name="T3" fmla="*/ 15 h 35"/>
                <a:gd name="T4" fmla="*/ 40 w 40"/>
                <a:gd name="T5" fmla="*/ 33 h 35"/>
                <a:gd name="T6" fmla="*/ 40 w 40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5">
                  <a:moveTo>
                    <a:pt x="0" y="0"/>
                  </a:moveTo>
                  <a:lnTo>
                    <a:pt x="20" y="15"/>
                  </a:lnTo>
                  <a:lnTo>
                    <a:pt x="40" y="33"/>
                  </a:lnTo>
                  <a:lnTo>
                    <a:pt x="40" y="35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2" name="Line 374"/>
            <p:cNvSpPr>
              <a:spLocks noChangeShapeType="1"/>
            </p:cNvSpPr>
            <p:nvPr/>
          </p:nvSpPr>
          <p:spPr bwMode="auto">
            <a:xfrm>
              <a:off x="3895" y="43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3" name="Line 375"/>
            <p:cNvSpPr>
              <a:spLocks noChangeShapeType="1"/>
            </p:cNvSpPr>
            <p:nvPr/>
          </p:nvSpPr>
          <p:spPr bwMode="auto">
            <a:xfrm>
              <a:off x="3895" y="4301"/>
              <a:ext cx="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4" name="Freeform 376"/>
            <p:cNvSpPr>
              <a:spLocks/>
            </p:cNvSpPr>
            <p:nvPr/>
          </p:nvSpPr>
          <p:spPr bwMode="auto">
            <a:xfrm>
              <a:off x="3895" y="4301"/>
              <a:ext cx="2" cy="40"/>
            </a:xfrm>
            <a:custGeom>
              <a:avLst/>
              <a:gdLst>
                <a:gd name="T0" fmla="*/ 0 w 4"/>
                <a:gd name="T1" fmla="*/ 0 h 40"/>
                <a:gd name="T2" fmla="*/ 2 w 4"/>
                <a:gd name="T3" fmla="*/ 19 h 40"/>
                <a:gd name="T4" fmla="*/ 4 w 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0">
                  <a:moveTo>
                    <a:pt x="0" y="0"/>
                  </a:moveTo>
                  <a:lnTo>
                    <a:pt x="2" y="19"/>
                  </a:lnTo>
                  <a:lnTo>
                    <a:pt x="4" y="40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435" name="Freeform 434"/>
          <p:cNvSpPr/>
          <p:nvPr/>
        </p:nvSpPr>
        <p:spPr>
          <a:xfrm>
            <a:off x="8511388" y="2440483"/>
            <a:ext cx="480227" cy="449075"/>
          </a:xfrm>
          <a:custGeom>
            <a:avLst/>
            <a:gdLst>
              <a:gd name="connsiteX0" fmla="*/ 239213 w 480227"/>
              <a:gd name="connsiteY0" fmla="*/ 3 h 449075"/>
              <a:gd name="connsiteX1" fmla="*/ 301347 w 480227"/>
              <a:gd name="connsiteY1" fmla="*/ 25182 h 449075"/>
              <a:gd name="connsiteX2" fmla="*/ 465324 w 480227"/>
              <a:gd name="connsiteY2" fmla="*/ 186659 h 449075"/>
              <a:gd name="connsiteX3" fmla="*/ 465867 w 480227"/>
              <a:gd name="connsiteY3" fmla="*/ 257303 h 449075"/>
              <a:gd name="connsiteX4" fmla="*/ 302754 w 480227"/>
              <a:gd name="connsiteY4" fmla="*/ 422942 h 449075"/>
              <a:gd name="connsiteX5" fmla="*/ 178881 w 480227"/>
              <a:gd name="connsiteY5" fmla="*/ 423894 h 449075"/>
              <a:gd name="connsiteX6" fmla="*/ 14904 w 480227"/>
              <a:gd name="connsiteY6" fmla="*/ 262417 h 449075"/>
              <a:gd name="connsiteX7" fmla="*/ 14361 w 480227"/>
              <a:gd name="connsiteY7" fmla="*/ 191774 h 449075"/>
              <a:gd name="connsiteX8" fmla="*/ 177474 w 480227"/>
              <a:gd name="connsiteY8" fmla="*/ 26134 h 449075"/>
              <a:gd name="connsiteX9" fmla="*/ 239213 w 480227"/>
              <a:gd name="connsiteY9" fmla="*/ 3 h 44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227" h="449075">
                <a:moveTo>
                  <a:pt x="239213" y="3"/>
                </a:moveTo>
                <a:cubicBezTo>
                  <a:pt x="261629" y="-169"/>
                  <a:pt x="284112" y="8210"/>
                  <a:pt x="301347" y="25182"/>
                </a:cubicBezTo>
                <a:lnTo>
                  <a:pt x="465324" y="186659"/>
                </a:lnTo>
                <a:cubicBezTo>
                  <a:pt x="484982" y="206017"/>
                  <a:pt x="485225" y="237645"/>
                  <a:pt x="465867" y="257303"/>
                </a:cubicBezTo>
                <a:lnTo>
                  <a:pt x="302754" y="422942"/>
                </a:lnTo>
                <a:cubicBezTo>
                  <a:pt x="268811" y="457412"/>
                  <a:pt x="213351" y="457838"/>
                  <a:pt x="178881" y="423894"/>
                </a:cubicBezTo>
                <a:lnTo>
                  <a:pt x="14904" y="262417"/>
                </a:lnTo>
                <a:cubicBezTo>
                  <a:pt x="-4754" y="243059"/>
                  <a:pt x="-4997" y="211431"/>
                  <a:pt x="14361" y="191774"/>
                </a:cubicBezTo>
                <a:lnTo>
                  <a:pt x="177474" y="26134"/>
                </a:lnTo>
                <a:cubicBezTo>
                  <a:pt x="194445" y="8900"/>
                  <a:pt x="216796" y="176"/>
                  <a:pt x="239213" y="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439" name="Group 438"/>
          <p:cNvGrpSpPr/>
          <p:nvPr/>
        </p:nvGrpSpPr>
        <p:grpSpPr>
          <a:xfrm>
            <a:off x="234054" y="4550012"/>
            <a:ext cx="1182319" cy="629089"/>
            <a:chOff x="-8604" y="3031291"/>
            <a:chExt cx="1182319" cy="629089"/>
          </a:xfrm>
        </p:grpSpPr>
        <p:sp>
          <p:nvSpPr>
            <p:cNvPr id="440" name="Freeform 183"/>
            <p:cNvSpPr>
              <a:spLocks/>
            </p:cNvSpPr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441" name="Freeform 440"/>
            <p:cNvSpPr>
              <a:spLocks/>
            </p:cNvSpPr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8502987" y="1340603"/>
            <a:ext cx="1008686" cy="536702"/>
            <a:chOff x="-8604" y="3031291"/>
            <a:chExt cx="1182319" cy="629089"/>
          </a:xfrm>
        </p:grpSpPr>
        <p:sp>
          <p:nvSpPr>
            <p:cNvPr id="443" name="Freeform 183"/>
            <p:cNvSpPr>
              <a:spLocks/>
            </p:cNvSpPr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rgbClr val="EEEEEE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444" name="Freeform 443"/>
            <p:cNvSpPr>
              <a:spLocks/>
            </p:cNvSpPr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5" name="Group 444"/>
          <p:cNvGrpSpPr/>
          <p:nvPr/>
        </p:nvGrpSpPr>
        <p:grpSpPr>
          <a:xfrm>
            <a:off x="10809547" y="4775990"/>
            <a:ext cx="1008686" cy="536702"/>
            <a:chOff x="-8604" y="3031291"/>
            <a:chExt cx="1182319" cy="629089"/>
          </a:xfrm>
        </p:grpSpPr>
        <p:sp>
          <p:nvSpPr>
            <p:cNvPr id="446" name="Freeform 183"/>
            <p:cNvSpPr>
              <a:spLocks/>
            </p:cNvSpPr>
            <p:nvPr/>
          </p:nvSpPr>
          <p:spPr bwMode="auto">
            <a:xfrm>
              <a:off x="-8604" y="3031291"/>
              <a:ext cx="1182319" cy="629088"/>
            </a:xfrm>
            <a:custGeom>
              <a:avLst/>
              <a:gdLst>
                <a:gd name="T0" fmla="*/ 79 w 99"/>
                <a:gd name="T1" fmla="*/ 72 h 72"/>
                <a:gd name="T2" fmla="*/ 23 w 99"/>
                <a:gd name="T3" fmla="*/ 72 h 72"/>
                <a:gd name="T4" fmla="*/ 0 w 99"/>
                <a:gd name="T5" fmla="*/ 49 h 72"/>
                <a:gd name="T6" fmla="*/ 14 w 99"/>
                <a:gd name="T7" fmla="*/ 29 h 72"/>
                <a:gd name="T8" fmla="*/ 13 w 99"/>
                <a:gd name="T9" fmla="*/ 26 h 72"/>
                <a:gd name="T10" fmla="*/ 40 w 99"/>
                <a:gd name="T11" fmla="*/ 0 h 72"/>
                <a:gd name="T12" fmla="*/ 64 w 99"/>
                <a:gd name="T13" fmla="*/ 17 h 72"/>
                <a:gd name="T14" fmla="*/ 73 w 99"/>
                <a:gd name="T15" fmla="*/ 13 h 72"/>
                <a:gd name="T16" fmla="*/ 86 w 99"/>
                <a:gd name="T17" fmla="*/ 26 h 72"/>
                <a:gd name="T18" fmla="*/ 84 w 99"/>
                <a:gd name="T19" fmla="*/ 34 h 72"/>
                <a:gd name="T20" fmla="*/ 99 w 99"/>
                <a:gd name="T21" fmla="*/ 53 h 72"/>
                <a:gd name="T22" fmla="*/ 79 w 9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72">
                  <a:moveTo>
                    <a:pt x="79" y="72"/>
                  </a:moveTo>
                  <a:cubicBezTo>
                    <a:pt x="23" y="72"/>
                    <a:pt x="23" y="72"/>
                    <a:pt x="23" y="72"/>
                  </a:cubicBezTo>
                  <a:cubicBezTo>
                    <a:pt x="11" y="72"/>
                    <a:pt x="0" y="62"/>
                    <a:pt x="0" y="49"/>
                  </a:cubicBezTo>
                  <a:cubicBezTo>
                    <a:pt x="0" y="40"/>
                    <a:pt x="6" y="32"/>
                    <a:pt x="14" y="29"/>
                  </a:cubicBezTo>
                  <a:cubicBezTo>
                    <a:pt x="14" y="28"/>
                    <a:pt x="13" y="27"/>
                    <a:pt x="13" y="26"/>
                  </a:cubicBezTo>
                  <a:cubicBezTo>
                    <a:pt x="13" y="12"/>
                    <a:pt x="25" y="0"/>
                    <a:pt x="40" y="0"/>
                  </a:cubicBezTo>
                  <a:cubicBezTo>
                    <a:pt x="51" y="0"/>
                    <a:pt x="60" y="7"/>
                    <a:pt x="64" y="17"/>
                  </a:cubicBezTo>
                  <a:cubicBezTo>
                    <a:pt x="66" y="15"/>
                    <a:pt x="69" y="13"/>
                    <a:pt x="73" y="13"/>
                  </a:cubicBezTo>
                  <a:cubicBezTo>
                    <a:pt x="80" y="13"/>
                    <a:pt x="86" y="19"/>
                    <a:pt x="86" y="26"/>
                  </a:cubicBezTo>
                  <a:cubicBezTo>
                    <a:pt x="86" y="29"/>
                    <a:pt x="85" y="31"/>
                    <a:pt x="84" y="34"/>
                  </a:cubicBezTo>
                  <a:cubicBezTo>
                    <a:pt x="92" y="36"/>
                    <a:pt x="99" y="43"/>
                    <a:pt x="99" y="53"/>
                  </a:cubicBezTo>
                  <a:cubicBezTo>
                    <a:pt x="99" y="63"/>
                    <a:pt x="90" y="72"/>
                    <a:pt x="79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447" name="Freeform 446"/>
            <p:cNvSpPr>
              <a:spLocks/>
            </p:cNvSpPr>
            <p:nvPr/>
          </p:nvSpPr>
          <p:spPr bwMode="auto">
            <a:xfrm>
              <a:off x="28575" y="3509094"/>
              <a:ext cx="1107443" cy="151286"/>
            </a:xfrm>
            <a:custGeom>
              <a:avLst/>
              <a:gdLst>
                <a:gd name="connsiteX0" fmla="*/ 358288 w 983751"/>
                <a:gd name="connsiteY0" fmla="*/ 0 h 94213"/>
                <a:gd name="connsiteX1" fmla="*/ 695056 w 983751"/>
                <a:gd name="connsiteY1" fmla="*/ 45040 h 94213"/>
                <a:gd name="connsiteX2" fmla="*/ 821344 w 983751"/>
                <a:gd name="connsiteY2" fmla="*/ 34442 h 94213"/>
                <a:gd name="connsiteX3" fmla="*/ 949386 w 983751"/>
                <a:gd name="connsiteY3" fmla="*/ 44708 h 94213"/>
                <a:gd name="connsiteX4" fmla="*/ 983751 w 983751"/>
                <a:gd name="connsiteY4" fmla="*/ 54208 h 94213"/>
                <a:gd name="connsiteX5" fmla="*/ 929048 w 983751"/>
                <a:gd name="connsiteY5" fmla="*/ 80561 h 94213"/>
                <a:gd name="connsiteX6" fmla="*/ 836306 w 983751"/>
                <a:gd name="connsiteY6" fmla="*/ 94213 h 94213"/>
                <a:gd name="connsiteX7" fmla="*/ 167519 w 983751"/>
                <a:gd name="connsiteY7" fmla="*/ 94213 h 94213"/>
                <a:gd name="connsiteX8" fmla="*/ 64141 w 983751"/>
                <a:gd name="connsiteY8" fmla="*/ 78786 h 94213"/>
                <a:gd name="connsiteX9" fmla="*/ 0 w 983751"/>
                <a:gd name="connsiteY9" fmla="*/ 47735 h 94213"/>
                <a:gd name="connsiteX10" fmla="*/ 9023 w 983751"/>
                <a:gd name="connsiteY10" fmla="*/ 42473 h 94213"/>
                <a:gd name="connsiteX11" fmla="*/ 358288 w 983751"/>
                <a:gd name="connsiteY11" fmla="*/ 0 h 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751" h="94213">
                  <a:moveTo>
                    <a:pt x="358288" y="0"/>
                  </a:moveTo>
                  <a:cubicBezTo>
                    <a:pt x="512640" y="0"/>
                    <a:pt x="638928" y="18546"/>
                    <a:pt x="695056" y="45040"/>
                  </a:cubicBezTo>
                  <a:cubicBezTo>
                    <a:pt x="723120" y="39741"/>
                    <a:pt x="765216" y="34442"/>
                    <a:pt x="821344" y="34442"/>
                  </a:cubicBezTo>
                  <a:cubicBezTo>
                    <a:pt x="870456" y="34442"/>
                    <a:pt x="916060" y="38416"/>
                    <a:pt x="949386" y="44708"/>
                  </a:cubicBezTo>
                  <a:lnTo>
                    <a:pt x="983751" y="54208"/>
                  </a:lnTo>
                  <a:lnTo>
                    <a:pt x="929048" y="80561"/>
                  </a:lnTo>
                  <a:cubicBezTo>
                    <a:pt x="900498" y="89298"/>
                    <a:pt x="869148" y="94213"/>
                    <a:pt x="836306" y="94213"/>
                  </a:cubicBezTo>
                  <a:cubicBezTo>
                    <a:pt x="167519" y="94213"/>
                    <a:pt x="167519" y="94213"/>
                    <a:pt x="167519" y="94213"/>
                  </a:cubicBezTo>
                  <a:cubicBezTo>
                    <a:pt x="131691" y="94213"/>
                    <a:pt x="96610" y="88752"/>
                    <a:pt x="64141" y="78786"/>
                  </a:cubicBezTo>
                  <a:lnTo>
                    <a:pt x="0" y="47735"/>
                  </a:lnTo>
                  <a:lnTo>
                    <a:pt x="9023" y="42473"/>
                  </a:lnTo>
                  <a:cubicBezTo>
                    <a:pt x="66247" y="17884"/>
                    <a:pt x="200428" y="0"/>
                    <a:pt x="35828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450" name="TextBox 449"/>
          <p:cNvSpPr txBox="1"/>
          <p:nvPr/>
        </p:nvSpPr>
        <p:spPr>
          <a:xfrm>
            <a:off x="2874567" y="2067261"/>
            <a:ext cx="2279670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FORMIRANJE RADNIH TELA</a:t>
            </a:r>
            <a:endParaRPr lang="en-IN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6122078" y="2322610"/>
            <a:ext cx="2697045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IN" b="1" dirty="0" smtClean="0">
                <a:solidFill>
                  <a:schemeClr val="bg1">
                    <a:lumMod val="50000"/>
                  </a:schemeClr>
                </a:solidFill>
              </a:rPr>
              <a:t>DIGITALIZACIJA SVIH USLUGA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65" name="Group 464"/>
          <p:cNvGrpSpPr/>
          <p:nvPr/>
        </p:nvGrpSpPr>
        <p:grpSpPr>
          <a:xfrm>
            <a:off x="7888586" y="4945558"/>
            <a:ext cx="3025775" cy="923330"/>
            <a:chOff x="3041899" y="1353569"/>
            <a:chExt cx="2012702" cy="923330"/>
          </a:xfrm>
        </p:grpSpPr>
        <p:sp>
          <p:nvSpPr>
            <p:cNvPr id="466" name="TextBox 465"/>
            <p:cNvSpPr txBox="1"/>
            <p:nvPr/>
          </p:nvSpPr>
          <p:spPr>
            <a:xfrm>
              <a:off x="3041899" y="2009238"/>
              <a:ext cx="2012702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endParaRPr lang="en-IN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3143654" y="1353569"/>
              <a:ext cx="1809194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DOPUNA SISTEMA OPOREZIVANJA</a:t>
              </a:r>
              <a:endParaRPr lang="en-IN" sz="20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74" name="Group 473"/>
          <p:cNvGrpSpPr/>
          <p:nvPr/>
        </p:nvGrpSpPr>
        <p:grpSpPr>
          <a:xfrm flipH="1">
            <a:off x="395652" y="6711243"/>
            <a:ext cx="284125" cy="602864"/>
            <a:chOff x="3616325" y="6216650"/>
            <a:chExt cx="312738" cy="663575"/>
          </a:xfrm>
        </p:grpSpPr>
        <p:sp>
          <p:nvSpPr>
            <p:cNvPr id="475" name="Rectangle 98"/>
            <p:cNvSpPr>
              <a:spLocks noChangeArrowheads="1"/>
            </p:cNvSpPr>
            <p:nvPr/>
          </p:nvSpPr>
          <p:spPr bwMode="auto">
            <a:xfrm>
              <a:off x="3754438" y="6670675"/>
              <a:ext cx="36513" cy="209550"/>
            </a:xfrm>
            <a:prstGeom prst="rect">
              <a:avLst/>
            </a:prstGeom>
            <a:solidFill>
              <a:srgbClr val="00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6" name="Freeform 99"/>
            <p:cNvSpPr>
              <a:spLocks/>
            </p:cNvSpPr>
            <p:nvPr/>
          </p:nvSpPr>
          <p:spPr bwMode="auto">
            <a:xfrm>
              <a:off x="3616325" y="6216650"/>
              <a:ext cx="157163" cy="527050"/>
            </a:xfrm>
            <a:custGeom>
              <a:avLst/>
              <a:gdLst>
                <a:gd name="T0" fmla="*/ 0 w 99"/>
                <a:gd name="T1" fmla="*/ 233 h 332"/>
                <a:gd name="T2" fmla="*/ 0 w 99"/>
                <a:gd name="T3" fmla="*/ 233 h 332"/>
                <a:gd name="T4" fmla="*/ 0 w 99"/>
                <a:gd name="T5" fmla="*/ 243 h 332"/>
                <a:gd name="T6" fmla="*/ 3 w 99"/>
                <a:gd name="T7" fmla="*/ 253 h 332"/>
                <a:gd name="T8" fmla="*/ 5 w 99"/>
                <a:gd name="T9" fmla="*/ 263 h 332"/>
                <a:gd name="T10" fmla="*/ 8 w 99"/>
                <a:gd name="T11" fmla="*/ 271 h 332"/>
                <a:gd name="T12" fmla="*/ 12 w 99"/>
                <a:gd name="T13" fmla="*/ 279 h 332"/>
                <a:gd name="T14" fmla="*/ 17 w 99"/>
                <a:gd name="T15" fmla="*/ 288 h 332"/>
                <a:gd name="T16" fmla="*/ 22 w 99"/>
                <a:gd name="T17" fmla="*/ 295 h 332"/>
                <a:gd name="T18" fmla="*/ 30 w 99"/>
                <a:gd name="T19" fmla="*/ 302 h 332"/>
                <a:gd name="T20" fmla="*/ 36 w 99"/>
                <a:gd name="T21" fmla="*/ 309 h 332"/>
                <a:gd name="T22" fmla="*/ 44 w 99"/>
                <a:gd name="T23" fmla="*/ 315 h 332"/>
                <a:gd name="T24" fmla="*/ 52 w 99"/>
                <a:gd name="T25" fmla="*/ 319 h 332"/>
                <a:gd name="T26" fmla="*/ 61 w 99"/>
                <a:gd name="T27" fmla="*/ 323 h 332"/>
                <a:gd name="T28" fmla="*/ 70 w 99"/>
                <a:gd name="T29" fmla="*/ 327 h 332"/>
                <a:gd name="T30" fmla="*/ 79 w 99"/>
                <a:gd name="T31" fmla="*/ 330 h 332"/>
                <a:gd name="T32" fmla="*/ 89 w 99"/>
                <a:gd name="T33" fmla="*/ 331 h 332"/>
                <a:gd name="T34" fmla="*/ 99 w 99"/>
                <a:gd name="T35" fmla="*/ 332 h 332"/>
                <a:gd name="T36" fmla="*/ 99 w 99"/>
                <a:gd name="T37" fmla="*/ 0 h 332"/>
                <a:gd name="T38" fmla="*/ 99 w 99"/>
                <a:gd name="T39" fmla="*/ 0 h 332"/>
                <a:gd name="T40" fmla="*/ 83 w 99"/>
                <a:gd name="T41" fmla="*/ 28 h 332"/>
                <a:gd name="T42" fmla="*/ 67 w 99"/>
                <a:gd name="T43" fmla="*/ 59 h 332"/>
                <a:gd name="T44" fmla="*/ 50 w 99"/>
                <a:gd name="T45" fmla="*/ 96 h 332"/>
                <a:gd name="T46" fmla="*/ 32 w 99"/>
                <a:gd name="T47" fmla="*/ 135 h 332"/>
                <a:gd name="T48" fmla="*/ 16 w 99"/>
                <a:gd name="T49" fmla="*/ 174 h 332"/>
                <a:gd name="T50" fmla="*/ 10 w 99"/>
                <a:gd name="T51" fmla="*/ 191 h 332"/>
                <a:gd name="T52" fmla="*/ 5 w 99"/>
                <a:gd name="T53" fmla="*/ 207 h 332"/>
                <a:gd name="T54" fmla="*/ 2 w 99"/>
                <a:gd name="T55" fmla="*/ 221 h 332"/>
                <a:gd name="T56" fmla="*/ 0 w 99"/>
                <a:gd name="T57" fmla="*/ 233 h 332"/>
                <a:gd name="T58" fmla="*/ 0 w 99"/>
                <a:gd name="T59" fmla="*/ 23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332">
                  <a:moveTo>
                    <a:pt x="0" y="233"/>
                  </a:moveTo>
                  <a:lnTo>
                    <a:pt x="0" y="233"/>
                  </a:lnTo>
                  <a:lnTo>
                    <a:pt x="0" y="243"/>
                  </a:lnTo>
                  <a:lnTo>
                    <a:pt x="3" y="253"/>
                  </a:lnTo>
                  <a:lnTo>
                    <a:pt x="5" y="263"/>
                  </a:lnTo>
                  <a:lnTo>
                    <a:pt x="8" y="271"/>
                  </a:lnTo>
                  <a:lnTo>
                    <a:pt x="12" y="279"/>
                  </a:lnTo>
                  <a:lnTo>
                    <a:pt x="17" y="288"/>
                  </a:lnTo>
                  <a:lnTo>
                    <a:pt x="22" y="295"/>
                  </a:lnTo>
                  <a:lnTo>
                    <a:pt x="30" y="302"/>
                  </a:lnTo>
                  <a:lnTo>
                    <a:pt x="36" y="309"/>
                  </a:lnTo>
                  <a:lnTo>
                    <a:pt x="44" y="315"/>
                  </a:lnTo>
                  <a:lnTo>
                    <a:pt x="52" y="319"/>
                  </a:lnTo>
                  <a:lnTo>
                    <a:pt x="61" y="323"/>
                  </a:lnTo>
                  <a:lnTo>
                    <a:pt x="70" y="327"/>
                  </a:lnTo>
                  <a:lnTo>
                    <a:pt x="79" y="330"/>
                  </a:lnTo>
                  <a:lnTo>
                    <a:pt x="89" y="331"/>
                  </a:lnTo>
                  <a:lnTo>
                    <a:pt x="99" y="33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28"/>
                  </a:lnTo>
                  <a:lnTo>
                    <a:pt x="67" y="59"/>
                  </a:lnTo>
                  <a:lnTo>
                    <a:pt x="50" y="96"/>
                  </a:lnTo>
                  <a:lnTo>
                    <a:pt x="32" y="135"/>
                  </a:lnTo>
                  <a:lnTo>
                    <a:pt x="16" y="174"/>
                  </a:lnTo>
                  <a:lnTo>
                    <a:pt x="10" y="191"/>
                  </a:lnTo>
                  <a:lnTo>
                    <a:pt x="5" y="207"/>
                  </a:lnTo>
                  <a:lnTo>
                    <a:pt x="2" y="221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FC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7" name="Freeform 100"/>
            <p:cNvSpPr>
              <a:spLocks/>
            </p:cNvSpPr>
            <p:nvPr/>
          </p:nvSpPr>
          <p:spPr bwMode="auto">
            <a:xfrm>
              <a:off x="3773488" y="6216650"/>
              <a:ext cx="155575" cy="527050"/>
            </a:xfrm>
            <a:custGeom>
              <a:avLst/>
              <a:gdLst>
                <a:gd name="T0" fmla="*/ 98 w 98"/>
                <a:gd name="T1" fmla="*/ 233 h 332"/>
                <a:gd name="T2" fmla="*/ 98 w 98"/>
                <a:gd name="T3" fmla="*/ 233 h 332"/>
                <a:gd name="T4" fmla="*/ 97 w 98"/>
                <a:gd name="T5" fmla="*/ 221 h 332"/>
                <a:gd name="T6" fmla="*/ 94 w 98"/>
                <a:gd name="T7" fmla="*/ 207 h 332"/>
                <a:gd name="T8" fmla="*/ 90 w 98"/>
                <a:gd name="T9" fmla="*/ 191 h 332"/>
                <a:gd name="T10" fmla="*/ 84 w 98"/>
                <a:gd name="T11" fmla="*/ 174 h 332"/>
                <a:gd name="T12" fmla="*/ 68 w 98"/>
                <a:gd name="T13" fmla="*/ 135 h 332"/>
                <a:gd name="T14" fmla="*/ 49 w 98"/>
                <a:gd name="T15" fmla="*/ 96 h 332"/>
                <a:gd name="T16" fmla="*/ 31 w 98"/>
                <a:gd name="T17" fmla="*/ 59 h 332"/>
                <a:gd name="T18" fmla="*/ 16 w 98"/>
                <a:gd name="T19" fmla="*/ 28 h 332"/>
                <a:gd name="T20" fmla="*/ 0 w 98"/>
                <a:gd name="T21" fmla="*/ 0 h 332"/>
                <a:gd name="T22" fmla="*/ 0 w 98"/>
                <a:gd name="T23" fmla="*/ 332 h 332"/>
                <a:gd name="T24" fmla="*/ 0 w 98"/>
                <a:gd name="T25" fmla="*/ 332 h 332"/>
                <a:gd name="T26" fmla="*/ 10 w 98"/>
                <a:gd name="T27" fmla="*/ 331 h 332"/>
                <a:gd name="T28" fmla="*/ 20 w 98"/>
                <a:gd name="T29" fmla="*/ 330 h 332"/>
                <a:gd name="T30" fmla="*/ 29 w 98"/>
                <a:gd name="T31" fmla="*/ 327 h 332"/>
                <a:gd name="T32" fmla="*/ 39 w 98"/>
                <a:gd name="T33" fmla="*/ 323 h 332"/>
                <a:gd name="T34" fmla="*/ 47 w 98"/>
                <a:gd name="T35" fmla="*/ 319 h 332"/>
                <a:gd name="T36" fmla="*/ 55 w 98"/>
                <a:gd name="T37" fmla="*/ 315 h 332"/>
                <a:gd name="T38" fmla="*/ 63 w 98"/>
                <a:gd name="T39" fmla="*/ 309 h 332"/>
                <a:gd name="T40" fmla="*/ 70 w 98"/>
                <a:gd name="T41" fmla="*/ 302 h 332"/>
                <a:gd name="T42" fmla="*/ 76 w 98"/>
                <a:gd name="T43" fmla="*/ 295 h 332"/>
                <a:gd name="T44" fmla="*/ 82 w 98"/>
                <a:gd name="T45" fmla="*/ 288 h 332"/>
                <a:gd name="T46" fmla="*/ 87 w 98"/>
                <a:gd name="T47" fmla="*/ 279 h 332"/>
                <a:gd name="T48" fmla="*/ 91 w 98"/>
                <a:gd name="T49" fmla="*/ 271 h 332"/>
                <a:gd name="T50" fmla="*/ 94 w 98"/>
                <a:gd name="T51" fmla="*/ 263 h 332"/>
                <a:gd name="T52" fmla="*/ 96 w 98"/>
                <a:gd name="T53" fmla="*/ 253 h 332"/>
                <a:gd name="T54" fmla="*/ 98 w 98"/>
                <a:gd name="T55" fmla="*/ 243 h 332"/>
                <a:gd name="T56" fmla="*/ 98 w 98"/>
                <a:gd name="T57" fmla="*/ 233 h 332"/>
                <a:gd name="T58" fmla="*/ 98 w 98"/>
                <a:gd name="T59" fmla="*/ 23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332">
                  <a:moveTo>
                    <a:pt x="98" y="233"/>
                  </a:moveTo>
                  <a:lnTo>
                    <a:pt x="98" y="233"/>
                  </a:lnTo>
                  <a:lnTo>
                    <a:pt x="97" y="221"/>
                  </a:lnTo>
                  <a:lnTo>
                    <a:pt x="94" y="207"/>
                  </a:lnTo>
                  <a:lnTo>
                    <a:pt x="90" y="191"/>
                  </a:lnTo>
                  <a:lnTo>
                    <a:pt x="84" y="174"/>
                  </a:lnTo>
                  <a:lnTo>
                    <a:pt x="68" y="135"/>
                  </a:lnTo>
                  <a:lnTo>
                    <a:pt x="49" y="96"/>
                  </a:lnTo>
                  <a:lnTo>
                    <a:pt x="31" y="59"/>
                  </a:lnTo>
                  <a:lnTo>
                    <a:pt x="16" y="28"/>
                  </a:lnTo>
                  <a:lnTo>
                    <a:pt x="0" y="0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10" y="331"/>
                  </a:lnTo>
                  <a:lnTo>
                    <a:pt x="20" y="330"/>
                  </a:lnTo>
                  <a:lnTo>
                    <a:pt x="29" y="327"/>
                  </a:lnTo>
                  <a:lnTo>
                    <a:pt x="39" y="323"/>
                  </a:lnTo>
                  <a:lnTo>
                    <a:pt x="47" y="319"/>
                  </a:lnTo>
                  <a:lnTo>
                    <a:pt x="55" y="315"/>
                  </a:lnTo>
                  <a:lnTo>
                    <a:pt x="63" y="309"/>
                  </a:lnTo>
                  <a:lnTo>
                    <a:pt x="70" y="302"/>
                  </a:lnTo>
                  <a:lnTo>
                    <a:pt x="76" y="295"/>
                  </a:lnTo>
                  <a:lnTo>
                    <a:pt x="82" y="288"/>
                  </a:lnTo>
                  <a:lnTo>
                    <a:pt x="87" y="279"/>
                  </a:lnTo>
                  <a:lnTo>
                    <a:pt x="91" y="271"/>
                  </a:lnTo>
                  <a:lnTo>
                    <a:pt x="94" y="263"/>
                  </a:lnTo>
                  <a:lnTo>
                    <a:pt x="96" y="253"/>
                  </a:lnTo>
                  <a:lnTo>
                    <a:pt x="98" y="243"/>
                  </a:lnTo>
                  <a:lnTo>
                    <a:pt x="98" y="233"/>
                  </a:lnTo>
                  <a:lnTo>
                    <a:pt x="98" y="233"/>
                  </a:lnTo>
                  <a:close/>
                </a:path>
              </a:pathLst>
            </a:custGeom>
            <a:solidFill>
              <a:srgbClr val="7E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502" name="Group 501"/>
          <p:cNvGrpSpPr/>
          <p:nvPr/>
        </p:nvGrpSpPr>
        <p:grpSpPr>
          <a:xfrm>
            <a:off x="3780031" y="1420255"/>
            <a:ext cx="433904" cy="433904"/>
            <a:chOff x="3831298" y="1003155"/>
            <a:chExt cx="433904" cy="433904"/>
          </a:xfrm>
        </p:grpSpPr>
        <p:sp>
          <p:nvSpPr>
            <p:cNvPr id="503" name="Teardrop 502"/>
            <p:cNvSpPr/>
            <p:nvPr/>
          </p:nvSpPr>
          <p:spPr>
            <a:xfrm rot="8100000">
              <a:off x="3831298" y="1003155"/>
              <a:ext cx="433904" cy="433904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>
              <a:outerShdw blurRad="152400" dir="20460000" sy="23000" kx="1200000" algn="b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4048217" y="1108555"/>
              <a:ext cx="6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IN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1" name="Freeform 510"/>
          <p:cNvSpPr/>
          <p:nvPr/>
        </p:nvSpPr>
        <p:spPr>
          <a:xfrm>
            <a:off x="6075819" y="707232"/>
            <a:ext cx="619374" cy="34040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pc="40" dirty="0" smtClean="0">
                <a:solidFill>
                  <a:prstClr val="white"/>
                </a:solidFill>
                <a:latin typeface="+mj-lt"/>
              </a:rPr>
              <a:t>2018</a:t>
            </a:r>
            <a:endParaRPr lang="en-IN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4" name="Freeform 513"/>
          <p:cNvSpPr/>
          <p:nvPr/>
        </p:nvSpPr>
        <p:spPr>
          <a:xfrm>
            <a:off x="2252721" y="3998360"/>
            <a:ext cx="827788" cy="454946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z="2400" spc="40" dirty="0" smtClean="0">
                <a:solidFill>
                  <a:prstClr val="white"/>
                </a:solidFill>
                <a:latin typeface="+mj-lt"/>
              </a:rPr>
              <a:t>2021</a:t>
            </a:r>
            <a:endParaRPr lang="en-IN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5" name="Freeform 514"/>
          <p:cNvSpPr/>
          <p:nvPr/>
        </p:nvSpPr>
        <p:spPr>
          <a:xfrm>
            <a:off x="5076315" y="2494304"/>
            <a:ext cx="619374" cy="34040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pc="40" dirty="0" smtClean="0">
                <a:solidFill>
                  <a:prstClr val="white"/>
                </a:solidFill>
                <a:latin typeface="+mj-lt"/>
              </a:rPr>
              <a:t>2019</a:t>
            </a:r>
            <a:endParaRPr lang="en-IN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516" name="Freeform 515"/>
          <p:cNvSpPr/>
          <p:nvPr/>
        </p:nvSpPr>
        <p:spPr>
          <a:xfrm>
            <a:off x="8855528" y="4022896"/>
            <a:ext cx="619374" cy="340404"/>
          </a:xfrm>
          <a:custGeom>
            <a:avLst/>
            <a:gdLst>
              <a:gd name="connsiteX0" fmla="*/ 0 w 563852"/>
              <a:gd name="connsiteY0" fmla="*/ 0 h 309890"/>
              <a:gd name="connsiteX1" fmla="*/ 563852 w 563852"/>
              <a:gd name="connsiteY1" fmla="*/ 0 h 309890"/>
              <a:gd name="connsiteX2" fmla="*/ 563852 w 563852"/>
              <a:gd name="connsiteY2" fmla="*/ 282657 h 309890"/>
              <a:gd name="connsiteX3" fmla="*/ 329817 w 563852"/>
              <a:gd name="connsiteY3" fmla="*/ 282657 h 309890"/>
              <a:gd name="connsiteX4" fmla="*/ 281926 w 563852"/>
              <a:gd name="connsiteY4" fmla="*/ 309890 h 309890"/>
              <a:gd name="connsiteX5" fmla="*/ 234036 w 563852"/>
              <a:gd name="connsiteY5" fmla="*/ 282657 h 309890"/>
              <a:gd name="connsiteX6" fmla="*/ 0 w 563852"/>
              <a:gd name="connsiteY6" fmla="*/ 282657 h 309890"/>
              <a:gd name="connsiteX7" fmla="*/ 0 w 563852"/>
              <a:gd name="connsiteY7" fmla="*/ 0 h 30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52" h="309890">
                <a:moveTo>
                  <a:pt x="0" y="0"/>
                </a:moveTo>
                <a:lnTo>
                  <a:pt x="563852" y="0"/>
                </a:lnTo>
                <a:lnTo>
                  <a:pt x="563852" y="282657"/>
                </a:lnTo>
                <a:lnTo>
                  <a:pt x="329817" y="282657"/>
                </a:lnTo>
                <a:lnTo>
                  <a:pt x="281926" y="309890"/>
                </a:lnTo>
                <a:lnTo>
                  <a:pt x="234036" y="282657"/>
                </a:lnTo>
                <a:lnTo>
                  <a:pt x="0" y="28265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rtlCol="0" anchor="ctr">
            <a:normAutofit/>
          </a:bodyPr>
          <a:lstStyle/>
          <a:p>
            <a:pPr lvl="0" algn="ctr"/>
            <a:r>
              <a:rPr lang="en-IN" spc="40" dirty="0" smtClean="0">
                <a:solidFill>
                  <a:prstClr val="white"/>
                </a:solidFill>
                <a:latin typeface="+mj-lt"/>
              </a:rPr>
              <a:t>2020</a:t>
            </a:r>
            <a:endParaRPr lang="en-IN" dirty="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517" name="Group 516"/>
          <p:cNvGrpSpPr/>
          <p:nvPr/>
        </p:nvGrpSpPr>
        <p:grpSpPr>
          <a:xfrm>
            <a:off x="1654583" y="5325041"/>
            <a:ext cx="3025775" cy="640280"/>
            <a:chOff x="3041899" y="1507457"/>
            <a:chExt cx="2012702" cy="640280"/>
          </a:xfrm>
        </p:grpSpPr>
        <p:sp>
          <p:nvSpPr>
            <p:cNvPr id="518" name="TextBox 517"/>
            <p:cNvSpPr txBox="1"/>
            <p:nvPr/>
          </p:nvSpPr>
          <p:spPr>
            <a:xfrm>
              <a:off x="3041899" y="2009238"/>
              <a:ext cx="2012702" cy="1384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endParaRPr lang="en-IN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3143654" y="1507457"/>
              <a:ext cx="1809194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PRESEK PRVE GODINE NOVOG SISTEMA</a:t>
              </a:r>
              <a:endParaRPr lang="en-IN" sz="20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4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19912" y="2643551"/>
            <a:ext cx="5668221" cy="1643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IN" sz="2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8708572" y="5247427"/>
            <a:ext cx="2920212" cy="993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IN" sz="5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SymorgiJA</a:t>
            </a:r>
            <a:endParaRPr lang="en-IN" sz="54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56591" y="2643551"/>
            <a:ext cx="1107881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IN" sz="7200" dirty="0" smtClean="0">
                <a:latin typeface="+mj-lt"/>
              </a:rPr>
              <a:t>HVALA NA PAŽNJI!</a:t>
            </a:r>
            <a:endParaRPr lang="en-IN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6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30046" y="990355"/>
            <a:ext cx="2906732" cy="29067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" y="-149245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solidFill>
                  <a:schemeClr val="bg1"/>
                </a:solidFill>
                <a:latin typeface="+mj-lt"/>
              </a:rPr>
              <a:t>CILJ</a:t>
            </a:r>
            <a:endParaRPr lang="en-US" sz="1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9001665" y="1302482"/>
            <a:ext cx="2148459" cy="2156051"/>
          </a:xfrm>
          <a:custGeom>
            <a:avLst/>
            <a:gdLst>
              <a:gd name="connsiteX0" fmla="*/ 405475 w 898525"/>
              <a:gd name="connsiteY0" fmla="*/ 296862 h 901700"/>
              <a:gd name="connsiteX1" fmla="*/ 423671 w 898525"/>
              <a:gd name="connsiteY1" fmla="*/ 297916 h 901700"/>
              <a:gd name="connsiteX2" fmla="*/ 440812 w 898525"/>
              <a:gd name="connsiteY2" fmla="*/ 300288 h 901700"/>
              <a:gd name="connsiteX3" fmla="*/ 457689 w 898525"/>
              <a:gd name="connsiteY3" fmla="*/ 303977 h 901700"/>
              <a:gd name="connsiteX4" fmla="*/ 474039 w 898525"/>
              <a:gd name="connsiteY4" fmla="*/ 309248 h 901700"/>
              <a:gd name="connsiteX5" fmla="*/ 489598 w 898525"/>
              <a:gd name="connsiteY5" fmla="*/ 315836 h 901700"/>
              <a:gd name="connsiteX6" fmla="*/ 488015 w 898525"/>
              <a:gd name="connsiteY6" fmla="*/ 317418 h 901700"/>
              <a:gd name="connsiteX7" fmla="*/ 413386 w 898525"/>
              <a:gd name="connsiteY7" fmla="*/ 391998 h 901700"/>
              <a:gd name="connsiteX8" fmla="*/ 405475 w 898525"/>
              <a:gd name="connsiteY8" fmla="*/ 391734 h 901700"/>
              <a:gd name="connsiteX9" fmla="*/ 392553 w 898525"/>
              <a:gd name="connsiteY9" fmla="*/ 392525 h 901700"/>
              <a:gd name="connsiteX10" fmla="*/ 379895 w 898525"/>
              <a:gd name="connsiteY10" fmla="*/ 395160 h 901700"/>
              <a:gd name="connsiteX11" fmla="*/ 367764 w 898525"/>
              <a:gd name="connsiteY11" fmla="*/ 398850 h 901700"/>
              <a:gd name="connsiteX12" fmla="*/ 356425 w 898525"/>
              <a:gd name="connsiteY12" fmla="*/ 404120 h 901700"/>
              <a:gd name="connsiteX13" fmla="*/ 345876 w 898525"/>
              <a:gd name="connsiteY13" fmla="*/ 410445 h 901700"/>
              <a:gd name="connsiteX14" fmla="*/ 336119 w 898525"/>
              <a:gd name="connsiteY14" fmla="*/ 418088 h 901700"/>
              <a:gd name="connsiteX15" fmla="*/ 327417 w 898525"/>
              <a:gd name="connsiteY15" fmla="*/ 426784 h 901700"/>
              <a:gd name="connsiteX16" fmla="*/ 319769 w 898525"/>
              <a:gd name="connsiteY16" fmla="*/ 436535 h 901700"/>
              <a:gd name="connsiteX17" fmla="*/ 313177 w 898525"/>
              <a:gd name="connsiteY17" fmla="*/ 447076 h 901700"/>
              <a:gd name="connsiteX18" fmla="*/ 307903 w 898525"/>
              <a:gd name="connsiteY18" fmla="*/ 458408 h 901700"/>
              <a:gd name="connsiteX19" fmla="*/ 304211 w 898525"/>
              <a:gd name="connsiteY19" fmla="*/ 470531 h 901700"/>
              <a:gd name="connsiteX20" fmla="*/ 302101 w 898525"/>
              <a:gd name="connsiteY20" fmla="*/ 482917 h 901700"/>
              <a:gd name="connsiteX21" fmla="*/ 301310 w 898525"/>
              <a:gd name="connsiteY21" fmla="*/ 496094 h 901700"/>
              <a:gd name="connsiteX22" fmla="*/ 302101 w 898525"/>
              <a:gd name="connsiteY22" fmla="*/ 509270 h 901700"/>
              <a:gd name="connsiteX23" fmla="*/ 304211 w 898525"/>
              <a:gd name="connsiteY23" fmla="*/ 521656 h 901700"/>
              <a:gd name="connsiteX24" fmla="*/ 307903 w 898525"/>
              <a:gd name="connsiteY24" fmla="*/ 534042 h 901700"/>
              <a:gd name="connsiteX25" fmla="*/ 313177 w 898525"/>
              <a:gd name="connsiteY25" fmla="*/ 545374 h 901700"/>
              <a:gd name="connsiteX26" fmla="*/ 319769 w 898525"/>
              <a:gd name="connsiteY26" fmla="*/ 555916 h 901700"/>
              <a:gd name="connsiteX27" fmla="*/ 327417 w 898525"/>
              <a:gd name="connsiteY27" fmla="*/ 565403 h 901700"/>
              <a:gd name="connsiteX28" fmla="*/ 336119 w 898525"/>
              <a:gd name="connsiteY28" fmla="*/ 574100 h 901700"/>
              <a:gd name="connsiteX29" fmla="*/ 345613 w 898525"/>
              <a:gd name="connsiteY29" fmla="*/ 581742 h 901700"/>
              <a:gd name="connsiteX30" fmla="*/ 356425 w 898525"/>
              <a:gd name="connsiteY30" fmla="*/ 588330 h 901700"/>
              <a:gd name="connsiteX31" fmla="*/ 367501 w 898525"/>
              <a:gd name="connsiteY31" fmla="*/ 593601 h 901700"/>
              <a:gd name="connsiteX32" fmla="*/ 379895 w 898525"/>
              <a:gd name="connsiteY32" fmla="*/ 597291 h 901700"/>
              <a:gd name="connsiteX33" fmla="*/ 392553 w 898525"/>
              <a:gd name="connsiteY33" fmla="*/ 599926 h 901700"/>
              <a:gd name="connsiteX34" fmla="*/ 405475 w 898525"/>
              <a:gd name="connsiteY34" fmla="*/ 600716 h 901700"/>
              <a:gd name="connsiteX35" fmla="*/ 418660 w 898525"/>
              <a:gd name="connsiteY35" fmla="*/ 599926 h 901700"/>
              <a:gd name="connsiteX36" fmla="*/ 431318 w 898525"/>
              <a:gd name="connsiteY36" fmla="*/ 597291 h 901700"/>
              <a:gd name="connsiteX37" fmla="*/ 443185 w 898525"/>
              <a:gd name="connsiteY37" fmla="*/ 593601 h 901700"/>
              <a:gd name="connsiteX38" fmla="*/ 454788 w 898525"/>
              <a:gd name="connsiteY38" fmla="*/ 588330 h 901700"/>
              <a:gd name="connsiteX39" fmla="*/ 465073 w 898525"/>
              <a:gd name="connsiteY39" fmla="*/ 581742 h 901700"/>
              <a:gd name="connsiteX40" fmla="*/ 474830 w 898525"/>
              <a:gd name="connsiteY40" fmla="*/ 574100 h 901700"/>
              <a:gd name="connsiteX41" fmla="*/ 483796 w 898525"/>
              <a:gd name="connsiteY41" fmla="*/ 565403 h 901700"/>
              <a:gd name="connsiteX42" fmla="*/ 491444 w 898525"/>
              <a:gd name="connsiteY42" fmla="*/ 555916 h 901700"/>
              <a:gd name="connsiteX43" fmla="*/ 497773 w 898525"/>
              <a:gd name="connsiteY43" fmla="*/ 545374 h 901700"/>
              <a:gd name="connsiteX44" fmla="*/ 503047 w 898525"/>
              <a:gd name="connsiteY44" fmla="*/ 534042 h 901700"/>
              <a:gd name="connsiteX45" fmla="*/ 507003 w 898525"/>
              <a:gd name="connsiteY45" fmla="*/ 521656 h 901700"/>
              <a:gd name="connsiteX46" fmla="*/ 509112 w 898525"/>
              <a:gd name="connsiteY46" fmla="*/ 509270 h 901700"/>
              <a:gd name="connsiteX47" fmla="*/ 509903 w 898525"/>
              <a:gd name="connsiteY47" fmla="*/ 496094 h 901700"/>
              <a:gd name="connsiteX48" fmla="*/ 509640 w 898525"/>
              <a:gd name="connsiteY48" fmla="*/ 488188 h 901700"/>
              <a:gd name="connsiteX49" fmla="*/ 584533 w 898525"/>
              <a:gd name="connsiteY49" fmla="*/ 413608 h 901700"/>
              <a:gd name="connsiteX50" fmla="*/ 585851 w 898525"/>
              <a:gd name="connsiteY50" fmla="*/ 412026 h 901700"/>
              <a:gd name="connsiteX51" fmla="*/ 592444 w 898525"/>
              <a:gd name="connsiteY51" fmla="*/ 427838 h 901700"/>
              <a:gd name="connsiteX52" fmla="*/ 597982 w 898525"/>
              <a:gd name="connsiteY52" fmla="*/ 443914 h 901700"/>
              <a:gd name="connsiteX53" fmla="*/ 601410 w 898525"/>
              <a:gd name="connsiteY53" fmla="*/ 460780 h 901700"/>
              <a:gd name="connsiteX54" fmla="*/ 603783 w 898525"/>
              <a:gd name="connsiteY54" fmla="*/ 478437 h 901700"/>
              <a:gd name="connsiteX55" fmla="*/ 604838 w 898525"/>
              <a:gd name="connsiteY55" fmla="*/ 496094 h 901700"/>
              <a:gd name="connsiteX56" fmla="*/ 603783 w 898525"/>
              <a:gd name="connsiteY56" fmla="*/ 514277 h 901700"/>
              <a:gd name="connsiteX57" fmla="*/ 601410 w 898525"/>
              <a:gd name="connsiteY57" fmla="*/ 531934 h 901700"/>
              <a:gd name="connsiteX58" fmla="*/ 597718 w 898525"/>
              <a:gd name="connsiteY58" fmla="*/ 549064 h 901700"/>
              <a:gd name="connsiteX59" fmla="*/ 592180 w 898525"/>
              <a:gd name="connsiteY59" fmla="*/ 565666 h 901700"/>
              <a:gd name="connsiteX60" fmla="*/ 585588 w 898525"/>
              <a:gd name="connsiteY60" fmla="*/ 581479 h 901700"/>
              <a:gd name="connsiteX61" fmla="*/ 577413 w 898525"/>
              <a:gd name="connsiteY61" fmla="*/ 596500 h 901700"/>
              <a:gd name="connsiteX62" fmla="*/ 568447 w 898525"/>
              <a:gd name="connsiteY62" fmla="*/ 610994 h 901700"/>
              <a:gd name="connsiteX63" fmla="*/ 557898 w 898525"/>
              <a:gd name="connsiteY63" fmla="*/ 624435 h 901700"/>
              <a:gd name="connsiteX64" fmla="*/ 546295 w 898525"/>
              <a:gd name="connsiteY64" fmla="*/ 637084 h 901700"/>
              <a:gd name="connsiteX65" fmla="*/ 533901 w 898525"/>
              <a:gd name="connsiteY65" fmla="*/ 648416 h 901700"/>
              <a:gd name="connsiteX66" fmla="*/ 520188 w 898525"/>
              <a:gd name="connsiteY66" fmla="*/ 658957 h 901700"/>
              <a:gd name="connsiteX67" fmla="*/ 506211 w 898525"/>
              <a:gd name="connsiteY67" fmla="*/ 668181 h 901700"/>
              <a:gd name="connsiteX68" fmla="*/ 491180 w 898525"/>
              <a:gd name="connsiteY68" fmla="*/ 676087 h 901700"/>
              <a:gd name="connsiteX69" fmla="*/ 474830 w 898525"/>
              <a:gd name="connsiteY69" fmla="*/ 682939 h 901700"/>
              <a:gd name="connsiteX70" fmla="*/ 458480 w 898525"/>
              <a:gd name="connsiteY70" fmla="*/ 688210 h 901700"/>
              <a:gd name="connsiteX71" fmla="*/ 441339 w 898525"/>
              <a:gd name="connsiteY71" fmla="*/ 691899 h 901700"/>
              <a:gd name="connsiteX72" fmla="*/ 423671 w 898525"/>
              <a:gd name="connsiteY72" fmla="*/ 694271 h 901700"/>
              <a:gd name="connsiteX73" fmla="*/ 405475 w 898525"/>
              <a:gd name="connsiteY73" fmla="*/ 695325 h 901700"/>
              <a:gd name="connsiteX74" fmla="*/ 387542 w 898525"/>
              <a:gd name="connsiteY74" fmla="*/ 694271 h 901700"/>
              <a:gd name="connsiteX75" fmla="*/ 369874 w 898525"/>
              <a:gd name="connsiteY75" fmla="*/ 691899 h 901700"/>
              <a:gd name="connsiteX76" fmla="*/ 352469 w 898525"/>
              <a:gd name="connsiteY76" fmla="*/ 688210 h 901700"/>
              <a:gd name="connsiteX77" fmla="*/ 336119 w 898525"/>
              <a:gd name="connsiteY77" fmla="*/ 682675 h 901700"/>
              <a:gd name="connsiteX78" fmla="*/ 320297 w 898525"/>
              <a:gd name="connsiteY78" fmla="*/ 676087 h 901700"/>
              <a:gd name="connsiteX79" fmla="*/ 305002 w 898525"/>
              <a:gd name="connsiteY79" fmla="*/ 668181 h 901700"/>
              <a:gd name="connsiteX80" fmla="*/ 290761 w 898525"/>
              <a:gd name="connsiteY80" fmla="*/ 658957 h 901700"/>
              <a:gd name="connsiteX81" fmla="*/ 277312 w 898525"/>
              <a:gd name="connsiteY81" fmla="*/ 648416 h 901700"/>
              <a:gd name="connsiteX82" fmla="*/ 264918 w 898525"/>
              <a:gd name="connsiteY82" fmla="*/ 637084 h 901700"/>
              <a:gd name="connsiteX83" fmla="*/ 253315 w 898525"/>
              <a:gd name="connsiteY83" fmla="*/ 624435 h 901700"/>
              <a:gd name="connsiteX84" fmla="*/ 243030 w 898525"/>
              <a:gd name="connsiteY84" fmla="*/ 610731 h 901700"/>
              <a:gd name="connsiteX85" fmla="*/ 233801 w 898525"/>
              <a:gd name="connsiteY85" fmla="*/ 596500 h 901700"/>
              <a:gd name="connsiteX86" fmla="*/ 225889 w 898525"/>
              <a:gd name="connsiteY86" fmla="*/ 581479 h 901700"/>
              <a:gd name="connsiteX87" fmla="*/ 219033 w 898525"/>
              <a:gd name="connsiteY87" fmla="*/ 565403 h 901700"/>
              <a:gd name="connsiteX88" fmla="*/ 213495 w 898525"/>
              <a:gd name="connsiteY88" fmla="*/ 549064 h 901700"/>
              <a:gd name="connsiteX89" fmla="*/ 209539 w 898525"/>
              <a:gd name="connsiteY89" fmla="*/ 531934 h 901700"/>
              <a:gd name="connsiteX90" fmla="*/ 207166 w 898525"/>
              <a:gd name="connsiteY90" fmla="*/ 514014 h 901700"/>
              <a:gd name="connsiteX91" fmla="*/ 206375 w 898525"/>
              <a:gd name="connsiteY91" fmla="*/ 496094 h 901700"/>
              <a:gd name="connsiteX92" fmla="*/ 207166 w 898525"/>
              <a:gd name="connsiteY92" fmla="*/ 478173 h 901700"/>
              <a:gd name="connsiteX93" fmla="*/ 209539 w 898525"/>
              <a:gd name="connsiteY93" fmla="*/ 460253 h 901700"/>
              <a:gd name="connsiteX94" fmla="*/ 213495 w 898525"/>
              <a:gd name="connsiteY94" fmla="*/ 443123 h 901700"/>
              <a:gd name="connsiteX95" fmla="*/ 219033 w 898525"/>
              <a:gd name="connsiteY95" fmla="*/ 426784 h 901700"/>
              <a:gd name="connsiteX96" fmla="*/ 225889 w 898525"/>
              <a:gd name="connsiteY96" fmla="*/ 410972 h 901700"/>
              <a:gd name="connsiteX97" fmla="*/ 233801 w 898525"/>
              <a:gd name="connsiteY97" fmla="*/ 395687 h 901700"/>
              <a:gd name="connsiteX98" fmla="*/ 243030 w 898525"/>
              <a:gd name="connsiteY98" fmla="*/ 381456 h 901700"/>
              <a:gd name="connsiteX99" fmla="*/ 253315 w 898525"/>
              <a:gd name="connsiteY99" fmla="*/ 367753 h 901700"/>
              <a:gd name="connsiteX100" fmla="*/ 264918 w 898525"/>
              <a:gd name="connsiteY100" fmla="*/ 355367 h 901700"/>
              <a:gd name="connsiteX101" fmla="*/ 277312 w 898525"/>
              <a:gd name="connsiteY101" fmla="*/ 344035 h 901700"/>
              <a:gd name="connsiteX102" fmla="*/ 290761 w 898525"/>
              <a:gd name="connsiteY102" fmla="*/ 333493 h 901700"/>
              <a:gd name="connsiteX103" fmla="*/ 305002 w 898525"/>
              <a:gd name="connsiteY103" fmla="*/ 324270 h 901700"/>
              <a:gd name="connsiteX104" fmla="*/ 320297 w 898525"/>
              <a:gd name="connsiteY104" fmla="*/ 316100 h 901700"/>
              <a:gd name="connsiteX105" fmla="*/ 336119 w 898525"/>
              <a:gd name="connsiteY105" fmla="*/ 309512 h 901700"/>
              <a:gd name="connsiteX106" fmla="*/ 352469 w 898525"/>
              <a:gd name="connsiteY106" fmla="*/ 303977 h 901700"/>
              <a:gd name="connsiteX107" fmla="*/ 369874 w 898525"/>
              <a:gd name="connsiteY107" fmla="*/ 300288 h 901700"/>
              <a:gd name="connsiteX108" fmla="*/ 387542 w 898525"/>
              <a:gd name="connsiteY108" fmla="*/ 297916 h 901700"/>
              <a:gd name="connsiteX109" fmla="*/ 405474 w 898525"/>
              <a:gd name="connsiteY109" fmla="*/ 90487 h 901700"/>
              <a:gd name="connsiteX110" fmla="*/ 430602 w 898525"/>
              <a:gd name="connsiteY110" fmla="*/ 91280 h 901700"/>
              <a:gd name="connsiteX111" fmla="*/ 455200 w 898525"/>
              <a:gd name="connsiteY111" fmla="*/ 93659 h 901700"/>
              <a:gd name="connsiteX112" fmla="*/ 479269 w 898525"/>
              <a:gd name="connsiteY112" fmla="*/ 97095 h 901700"/>
              <a:gd name="connsiteX113" fmla="*/ 502809 w 898525"/>
              <a:gd name="connsiteY113" fmla="*/ 102382 h 901700"/>
              <a:gd name="connsiteX114" fmla="*/ 526085 w 898525"/>
              <a:gd name="connsiteY114" fmla="*/ 108990 h 901700"/>
              <a:gd name="connsiteX115" fmla="*/ 548567 w 898525"/>
              <a:gd name="connsiteY115" fmla="*/ 116655 h 901700"/>
              <a:gd name="connsiteX116" fmla="*/ 570521 w 898525"/>
              <a:gd name="connsiteY116" fmla="*/ 125642 h 901700"/>
              <a:gd name="connsiteX117" fmla="*/ 591945 w 898525"/>
              <a:gd name="connsiteY117" fmla="*/ 135687 h 901700"/>
              <a:gd name="connsiteX118" fmla="*/ 591416 w 898525"/>
              <a:gd name="connsiteY118" fmla="*/ 142823 h 901700"/>
              <a:gd name="connsiteX119" fmla="*/ 591681 w 898525"/>
              <a:gd name="connsiteY119" fmla="*/ 149960 h 901700"/>
              <a:gd name="connsiteX120" fmla="*/ 596177 w 898525"/>
              <a:gd name="connsiteY120" fmla="*/ 209169 h 901700"/>
              <a:gd name="connsiteX121" fmla="*/ 562586 w 898525"/>
              <a:gd name="connsiteY121" fmla="*/ 242474 h 901700"/>
              <a:gd name="connsiteX122" fmla="*/ 545129 w 898525"/>
              <a:gd name="connsiteY122" fmla="*/ 232694 h 901700"/>
              <a:gd name="connsiteX123" fmla="*/ 526879 w 898525"/>
              <a:gd name="connsiteY123" fmla="*/ 223707 h 901700"/>
              <a:gd name="connsiteX124" fmla="*/ 508099 w 898525"/>
              <a:gd name="connsiteY124" fmla="*/ 216041 h 901700"/>
              <a:gd name="connsiteX125" fmla="*/ 488527 w 898525"/>
              <a:gd name="connsiteY125" fmla="*/ 209698 h 901700"/>
              <a:gd name="connsiteX126" fmla="*/ 468689 w 898525"/>
              <a:gd name="connsiteY126" fmla="*/ 204675 h 901700"/>
              <a:gd name="connsiteX127" fmla="*/ 448058 w 898525"/>
              <a:gd name="connsiteY127" fmla="*/ 200975 h 901700"/>
              <a:gd name="connsiteX128" fmla="*/ 426899 w 898525"/>
              <a:gd name="connsiteY128" fmla="*/ 198860 h 901700"/>
              <a:gd name="connsiteX129" fmla="*/ 405474 w 898525"/>
              <a:gd name="connsiteY129" fmla="*/ 197803 h 901700"/>
              <a:gd name="connsiteX130" fmla="*/ 383256 w 898525"/>
              <a:gd name="connsiteY130" fmla="*/ 198860 h 901700"/>
              <a:gd name="connsiteX131" fmla="*/ 361303 w 898525"/>
              <a:gd name="connsiteY131" fmla="*/ 201239 h 901700"/>
              <a:gd name="connsiteX132" fmla="*/ 340408 w 898525"/>
              <a:gd name="connsiteY132" fmla="*/ 204940 h 901700"/>
              <a:gd name="connsiteX133" fmla="*/ 319513 w 898525"/>
              <a:gd name="connsiteY133" fmla="*/ 210491 h 901700"/>
              <a:gd name="connsiteX134" fmla="*/ 299146 w 898525"/>
              <a:gd name="connsiteY134" fmla="*/ 217363 h 901700"/>
              <a:gd name="connsiteX135" fmla="*/ 279838 w 898525"/>
              <a:gd name="connsiteY135" fmla="*/ 225557 h 901700"/>
              <a:gd name="connsiteX136" fmla="*/ 261059 w 898525"/>
              <a:gd name="connsiteY136" fmla="*/ 235073 h 901700"/>
              <a:gd name="connsiteX137" fmla="*/ 243337 w 898525"/>
              <a:gd name="connsiteY137" fmla="*/ 246174 h 901700"/>
              <a:gd name="connsiteX138" fmla="*/ 226145 w 898525"/>
              <a:gd name="connsiteY138" fmla="*/ 257805 h 901700"/>
              <a:gd name="connsiteX139" fmla="*/ 210011 w 898525"/>
              <a:gd name="connsiteY139" fmla="*/ 271021 h 901700"/>
              <a:gd name="connsiteX140" fmla="*/ 194934 w 898525"/>
              <a:gd name="connsiteY140" fmla="*/ 285294 h 901700"/>
              <a:gd name="connsiteX141" fmla="*/ 180651 w 898525"/>
              <a:gd name="connsiteY141" fmla="*/ 300361 h 901700"/>
              <a:gd name="connsiteX142" fmla="*/ 167427 w 898525"/>
              <a:gd name="connsiteY142" fmla="*/ 316749 h 901700"/>
              <a:gd name="connsiteX143" fmla="*/ 155260 w 898525"/>
              <a:gd name="connsiteY143" fmla="*/ 333666 h 901700"/>
              <a:gd name="connsiteX144" fmla="*/ 144680 w 898525"/>
              <a:gd name="connsiteY144" fmla="*/ 351640 h 901700"/>
              <a:gd name="connsiteX145" fmla="*/ 135158 w 898525"/>
              <a:gd name="connsiteY145" fmla="*/ 370407 h 901700"/>
              <a:gd name="connsiteX146" fmla="*/ 126959 w 898525"/>
              <a:gd name="connsiteY146" fmla="*/ 389967 h 901700"/>
              <a:gd name="connsiteX147" fmla="*/ 120082 w 898525"/>
              <a:gd name="connsiteY147" fmla="*/ 410056 h 901700"/>
              <a:gd name="connsiteX148" fmla="*/ 114527 w 898525"/>
              <a:gd name="connsiteY148" fmla="*/ 430673 h 901700"/>
              <a:gd name="connsiteX149" fmla="*/ 110824 w 898525"/>
              <a:gd name="connsiteY149" fmla="*/ 452083 h 901700"/>
              <a:gd name="connsiteX150" fmla="*/ 108179 w 898525"/>
              <a:gd name="connsiteY150" fmla="*/ 473758 h 901700"/>
              <a:gd name="connsiteX151" fmla="*/ 107386 w 898525"/>
              <a:gd name="connsiteY151" fmla="*/ 495961 h 901700"/>
              <a:gd name="connsiteX152" fmla="*/ 108179 w 898525"/>
              <a:gd name="connsiteY152" fmla="*/ 518429 h 901700"/>
              <a:gd name="connsiteX153" fmla="*/ 110824 w 898525"/>
              <a:gd name="connsiteY153" fmla="*/ 540104 h 901700"/>
              <a:gd name="connsiteX154" fmla="*/ 114527 w 898525"/>
              <a:gd name="connsiteY154" fmla="*/ 561514 h 901700"/>
              <a:gd name="connsiteX155" fmla="*/ 120082 w 898525"/>
              <a:gd name="connsiteY155" fmla="*/ 582131 h 901700"/>
              <a:gd name="connsiteX156" fmla="*/ 126959 w 898525"/>
              <a:gd name="connsiteY156" fmla="*/ 602220 h 901700"/>
              <a:gd name="connsiteX157" fmla="*/ 135158 w 898525"/>
              <a:gd name="connsiteY157" fmla="*/ 621780 h 901700"/>
              <a:gd name="connsiteX158" fmla="*/ 144680 w 898525"/>
              <a:gd name="connsiteY158" fmla="*/ 640283 h 901700"/>
              <a:gd name="connsiteX159" fmla="*/ 155260 w 898525"/>
              <a:gd name="connsiteY159" fmla="*/ 658521 h 901700"/>
              <a:gd name="connsiteX160" fmla="*/ 167427 w 898525"/>
              <a:gd name="connsiteY160" fmla="*/ 675438 h 901700"/>
              <a:gd name="connsiteX161" fmla="*/ 180651 w 898525"/>
              <a:gd name="connsiteY161" fmla="*/ 691562 h 901700"/>
              <a:gd name="connsiteX162" fmla="*/ 194934 w 898525"/>
              <a:gd name="connsiteY162" fmla="*/ 706893 h 901700"/>
              <a:gd name="connsiteX163" fmla="*/ 210011 w 898525"/>
              <a:gd name="connsiteY163" fmla="*/ 721166 h 901700"/>
              <a:gd name="connsiteX164" fmla="*/ 226409 w 898525"/>
              <a:gd name="connsiteY164" fmla="*/ 734118 h 901700"/>
              <a:gd name="connsiteX165" fmla="*/ 243337 w 898525"/>
              <a:gd name="connsiteY165" fmla="*/ 746013 h 901700"/>
              <a:gd name="connsiteX166" fmla="*/ 261059 w 898525"/>
              <a:gd name="connsiteY166" fmla="*/ 757114 h 901700"/>
              <a:gd name="connsiteX167" fmla="*/ 280102 w 898525"/>
              <a:gd name="connsiteY167" fmla="*/ 766366 h 901700"/>
              <a:gd name="connsiteX168" fmla="*/ 299411 w 898525"/>
              <a:gd name="connsiteY168" fmla="*/ 774560 h 901700"/>
              <a:gd name="connsiteX169" fmla="*/ 319513 w 898525"/>
              <a:gd name="connsiteY169" fmla="*/ 781432 h 901700"/>
              <a:gd name="connsiteX170" fmla="*/ 340408 w 898525"/>
              <a:gd name="connsiteY170" fmla="*/ 786983 h 901700"/>
              <a:gd name="connsiteX171" fmla="*/ 361832 w 898525"/>
              <a:gd name="connsiteY171" fmla="*/ 790948 h 901700"/>
              <a:gd name="connsiteX172" fmla="*/ 383256 w 898525"/>
              <a:gd name="connsiteY172" fmla="*/ 793327 h 901700"/>
              <a:gd name="connsiteX173" fmla="*/ 405474 w 898525"/>
              <a:gd name="connsiteY173" fmla="*/ 794120 h 901700"/>
              <a:gd name="connsiteX174" fmla="*/ 427957 w 898525"/>
              <a:gd name="connsiteY174" fmla="*/ 793327 h 901700"/>
              <a:gd name="connsiteX175" fmla="*/ 449645 w 898525"/>
              <a:gd name="connsiteY175" fmla="*/ 790948 h 901700"/>
              <a:gd name="connsiteX176" fmla="*/ 471070 w 898525"/>
              <a:gd name="connsiteY176" fmla="*/ 786983 h 901700"/>
              <a:gd name="connsiteX177" fmla="*/ 491965 w 898525"/>
              <a:gd name="connsiteY177" fmla="*/ 781432 h 901700"/>
              <a:gd name="connsiteX178" fmla="*/ 511802 w 898525"/>
              <a:gd name="connsiteY178" fmla="*/ 774560 h 901700"/>
              <a:gd name="connsiteX179" fmla="*/ 531375 w 898525"/>
              <a:gd name="connsiteY179" fmla="*/ 766366 h 901700"/>
              <a:gd name="connsiteX180" fmla="*/ 550154 w 898525"/>
              <a:gd name="connsiteY180" fmla="*/ 757114 h 901700"/>
              <a:gd name="connsiteX181" fmla="*/ 568140 w 898525"/>
              <a:gd name="connsiteY181" fmla="*/ 746013 h 901700"/>
              <a:gd name="connsiteX182" fmla="*/ 585068 w 898525"/>
              <a:gd name="connsiteY182" fmla="*/ 734118 h 901700"/>
              <a:gd name="connsiteX183" fmla="*/ 601202 w 898525"/>
              <a:gd name="connsiteY183" fmla="*/ 721166 h 901700"/>
              <a:gd name="connsiteX184" fmla="*/ 616543 w 898525"/>
              <a:gd name="connsiteY184" fmla="*/ 706893 h 901700"/>
              <a:gd name="connsiteX185" fmla="*/ 630826 w 898525"/>
              <a:gd name="connsiteY185" fmla="*/ 691562 h 901700"/>
              <a:gd name="connsiteX186" fmla="*/ 644051 w 898525"/>
              <a:gd name="connsiteY186" fmla="*/ 675438 h 901700"/>
              <a:gd name="connsiteX187" fmla="*/ 655689 w 898525"/>
              <a:gd name="connsiteY187" fmla="*/ 658521 h 901700"/>
              <a:gd name="connsiteX188" fmla="*/ 666798 w 898525"/>
              <a:gd name="connsiteY188" fmla="*/ 640283 h 901700"/>
              <a:gd name="connsiteX189" fmla="*/ 676055 w 898525"/>
              <a:gd name="connsiteY189" fmla="*/ 621780 h 901700"/>
              <a:gd name="connsiteX190" fmla="*/ 684255 w 898525"/>
              <a:gd name="connsiteY190" fmla="*/ 602220 h 901700"/>
              <a:gd name="connsiteX191" fmla="*/ 691396 w 898525"/>
              <a:gd name="connsiteY191" fmla="*/ 582131 h 901700"/>
              <a:gd name="connsiteX192" fmla="*/ 696686 w 898525"/>
              <a:gd name="connsiteY192" fmla="*/ 561514 h 901700"/>
              <a:gd name="connsiteX193" fmla="*/ 700653 w 898525"/>
              <a:gd name="connsiteY193" fmla="*/ 540104 h 901700"/>
              <a:gd name="connsiteX194" fmla="*/ 703034 w 898525"/>
              <a:gd name="connsiteY194" fmla="*/ 518429 h 901700"/>
              <a:gd name="connsiteX195" fmla="*/ 703827 w 898525"/>
              <a:gd name="connsiteY195" fmla="*/ 495961 h 901700"/>
              <a:gd name="connsiteX196" fmla="*/ 703034 w 898525"/>
              <a:gd name="connsiteY196" fmla="*/ 474551 h 901700"/>
              <a:gd name="connsiteX197" fmla="*/ 700918 w 898525"/>
              <a:gd name="connsiteY197" fmla="*/ 453669 h 901700"/>
              <a:gd name="connsiteX198" fmla="*/ 697215 w 898525"/>
              <a:gd name="connsiteY198" fmla="*/ 433316 h 901700"/>
              <a:gd name="connsiteX199" fmla="*/ 692189 w 898525"/>
              <a:gd name="connsiteY199" fmla="*/ 413228 h 901700"/>
              <a:gd name="connsiteX200" fmla="*/ 685842 w 898525"/>
              <a:gd name="connsiteY200" fmla="*/ 393403 h 901700"/>
              <a:gd name="connsiteX201" fmla="*/ 678171 w 898525"/>
              <a:gd name="connsiteY201" fmla="*/ 374901 h 901700"/>
              <a:gd name="connsiteX202" fmla="*/ 669178 w 898525"/>
              <a:gd name="connsiteY202" fmla="*/ 356398 h 901700"/>
              <a:gd name="connsiteX203" fmla="*/ 659392 w 898525"/>
              <a:gd name="connsiteY203" fmla="*/ 338952 h 901700"/>
              <a:gd name="connsiteX204" fmla="*/ 696157 w 898525"/>
              <a:gd name="connsiteY204" fmla="*/ 301947 h 901700"/>
              <a:gd name="connsiteX205" fmla="*/ 747734 w 898525"/>
              <a:gd name="connsiteY205" fmla="*/ 305912 h 901700"/>
              <a:gd name="connsiteX206" fmla="*/ 753817 w 898525"/>
              <a:gd name="connsiteY206" fmla="*/ 306176 h 901700"/>
              <a:gd name="connsiteX207" fmla="*/ 758843 w 898525"/>
              <a:gd name="connsiteY207" fmla="*/ 306176 h 901700"/>
              <a:gd name="connsiteX208" fmla="*/ 763604 w 898525"/>
              <a:gd name="connsiteY208" fmla="*/ 305648 h 901700"/>
              <a:gd name="connsiteX209" fmla="*/ 774713 w 898525"/>
              <a:gd name="connsiteY209" fmla="*/ 327322 h 901700"/>
              <a:gd name="connsiteX210" fmla="*/ 783970 w 898525"/>
              <a:gd name="connsiteY210" fmla="*/ 349790 h 901700"/>
              <a:gd name="connsiteX211" fmla="*/ 792169 w 898525"/>
              <a:gd name="connsiteY211" fmla="*/ 372786 h 901700"/>
              <a:gd name="connsiteX212" fmla="*/ 798782 w 898525"/>
              <a:gd name="connsiteY212" fmla="*/ 396311 h 901700"/>
              <a:gd name="connsiteX213" fmla="*/ 804336 w 898525"/>
              <a:gd name="connsiteY213" fmla="*/ 420365 h 901700"/>
              <a:gd name="connsiteX214" fmla="*/ 808039 w 898525"/>
              <a:gd name="connsiteY214" fmla="*/ 445211 h 901700"/>
              <a:gd name="connsiteX215" fmla="*/ 810420 w 898525"/>
              <a:gd name="connsiteY215" fmla="*/ 470586 h 901700"/>
              <a:gd name="connsiteX216" fmla="*/ 811213 w 898525"/>
              <a:gd name="connsiteY216" fmla="*/ 495961 h 901700"/>
              <a:gd name="connsiteX217" fmla="*/ 810155 w 898525"/>
              <a:gd name="connsiteY217" fmla="*/ 522923 h 901700"/>
              <a:gd name="connsiteX218" fmla="*/ 807775 w 898525"/>
              <a:gd name="connsiteY218" fmla="*/ 548826 h 901700"/>
              <a:gd name="connsiteX219" fmla="*/ 803807 w 898525"/>
              <a:gd name="connsiteY219" fmla="*/ 574466 h 901700"/>
              <a:gd name="connsiteX220" fmla="*/ 797988 w 898525"/>
              <a:gd name="connsiteY220" fmla="*/ 599841 h 901700"/>
              <a:gd name="connsiteX221" fmla="*/ 790582 w 898525"/>
              <a:gd name="connsiteY221" fmla="*/ 624159 h 901700"/>
              <a:gd name="connsiteX222" fmla="*/ 781854 w 898525"/>
              <a:gd name="connsiteY222" fmla="*/ 647948 h 901700"/>
              <a:gd name="connsiteX223" fmla="*/ 771539 w 898525"/>
              <a:gd name="connsiteY223" fmla="*/ 671209 h 901700"/>
              <a:gd name="connsiteX224" fmla="*/ 760165 w 898525"/>
              <a:gd name="connsiteY224" fmla="*/ 693412 h 901700"/>
              <a:gd name="connsiteX225" fmla="*/ 746940 w 898525"/>
              <a:gd name="connsiteY225" fmla="*/ 714822 h 901700"/>
              <a:gd name="connsiteX226" fmla="*/ 732922 w 898525"/>
              <a:gd name="connsiteY226" fmla="*/ 735704 h 901700"/>
              <a:gd name="connsiteX227" fmla="*/ 717581 w 898525"/>
              <a:gd name="connsiteY227" fmla="*/ 755000 h 901700"/>
              <a:gd name="connsiteX228" fmla="*/ 701182 w 898525"/>
              <a:gd name="connsiteY228" fmla="*/ 773767 h 901700"/>
              <a:gd name="connsiteX229" fmla="*/ 683461 w 898525"/>
              <a:gd name="connsiteY229" fmla="*/ 791477 h 901700"/>
              <a:gd name="connsiteX230" fmla="*/ 664682 w 898525"/>
              <a:gd name="connsiteY230" fmla="*/ 807865 h 901700"/>
              <a:gd name="connsiteX231" fmla="*/ 645109 w 898525"/>
              <a:gd name="connsiteY231" fmla="*/ 823196 h 901700"/>
              <a:gd name="connsiteX232" fmla="*/ 624478 w 898525"/>
              <a:gd name="connsiteY232" fmla="*/ 837469 h 901700"/>
              <a:gd name="connsiteX233" fmla="*/ 603054 w 898525"/>
              <a:gd name="connsiteY233" fmla="*/ 850421 h 901700"/>
              <a:gd name="connsiteX234" fmla="*/ 580572 w 898525"/>
              <a:gd name="connsiteY234" fmla="*/ 862051 h 901700"/>
              <a:gd name="connsiteX235" fmla="*/ 557560 w 898525"/>
              <a:gd name="connsiteY235" fmla="*/ 872096 h 901700"/>
              <a:gd name="connsiteX236" fmla="*/ 533756 w 898525"/>
              <a:gd name="connsiteY236" fmla="*/ 880818 h 901700"/>
              <a:gd name="connsiteX237" fmla="*/ 509422 w 898525"/>
              <a:gd name="connsiteY237" fmla="*/ 888220 h 901700"/>
              <a:gd name="connsiteX238" fmla="*/ 484295 w 898525"/>
              <a:gd name="connsiteY238" fmla="*/ 894035 h 901700"/>
              <a:gd name="connsiteX239" fmla="*/ 458374 w 898525"/>
              <a:gd name="connsiteY239" fmla="*/ 898000 h 901700"/>
              <a:gd name="connsiteX240" fmla="*/ 432189 w 898525"/>
              <a:gd name="connsiteY240" fmla="*/ 900907 h 901700"/>
              <a:gd name="connsiteX241" fmla="*/ 405474 w 898525"/>
              <a:gd name="connsiteY241" fmla="*/ 901700 h 901700"/>
              <a:gd name="connsiteX242" fmla="*/ 379024 w 898525"/>
              <a:gd name="connsiteY242" fmla="*/ 900907 h 901700"/>
              <a:gd name="connsiteX243" fmla="*/ 352575 w 898525"/>
              <a:gd name="connsiteY243" fmla="*/ 898000 h 901700"/>
              <a:gd name="connsiteX244" fmla="*/ 326918 w 898525"/>
              <a:gd name="connsiteY244" fmla="*/ 894035 h 901700"/>
              <a:gd name="connsiteX245" fmla="*/ 302056 w 898525"/>
              <a:gd name="connsiteY245" fmla="*/ 888220 h 901700"/>
              <a:gd name="connsiteX246" fmla="*/ 277193 w 898525"/>
              <a:gd name="connsiteY246" fmla="*/ 880818 h 901700"/>
              <a:gd name="connsiteX247" fmla="*/ 253388 w 898525"/>
              <a:gd name="connsiteY247" fmla="*/ 872096 h 901700"/>
              <a:gd name="connsiteX248" fmla="*/ 230377 w 898525"/>
              <a:gd name="connsiteY248" fmla="*/ 862051 h 901700"/>
              <a:gd name="connsiteX249" fmla="*/ 207895 w 898525"/>
              <a:gd name="connsiteY249" fmla="*/ 850421 h 901700"/>
              <a:gd name="connsiteX250" fmla="*/ 186735 w 898525"/>
              <a:gd name="connsiteY250" fmla="*/ 837469 h 901700"/>
              <a:gd name="connsiteX251" fmla="*/ 166104 w 898525"/>
              <a:gd name="connsiteY251" fmla="*/ 823196 h 901700"/>
              <a:gd name="connsiteX252" fmla="*/ 146267 w 898525"/>
              <a:gd name="connsiteY252" fmla="*/ 807865 h 901700"/>
              <a:gd name="connsiteX253" fmla="*/ 127752 w 898525"/>
              <a:gd name="connsiteY253" fmla="*/ 791477 h 901700"/>
              <a:gd name="connsiteX254" fmla="*/ 110031 w 898525"/>
              <a:gd name="connsiteY254" fmla="*/ 773767 h 901700"/>
              <a:gd name="connsiteX255" fmla="*/ 93367 w 898525"/>
              <a:gd name="connsiteY255" fmla="*/ 755000 h 901700"/>
              <a:gd name="connsiteX256" fmla="*/ 78027 w 898525"/>
              <a:gd name="connsiteY256" fmla="*/ 735704 h 901700"/>
              <a:gd name="connsiteX257" fmla="*/ 64008 w 898525"/>
              <a:gd name="connsiteY257" fmla="*/ 714822 h 901700"/>
              <a:gd name="connsiteX258" fmla="*/ 51312 w 898525"/>
              <a:gd name="connsiteY258" fmla="*/ 693412 h 901700"/>
              <a:gd name="connsiteX259" fmla="*/ 39674 w 898525"/>
              <a:gd name="connsiteY259" fmla="*/ 671209 h 901700"/>
              <a:gd name="connsiteX260" fmla="*/ 29359 w 898525"/>
              <a:gd name="connsiteY260" fmla="*/ 647948 h 901700"/>
              <a:gd name="connsiteX261" fmla="*/ 20631 w 898525"/>
              <a:gd name="connsiteY261" fmla="*/ 624159 h 901700"/>
              <a:gd name="connsiteX262" fmla="*/ 13489 w 898525"/>
              <a:gd name="connsiteY262" fmla="*/ 599841 h 901700"/>
              <a:gd name="connsiteX263" fmla="*/ 7670 w 898525"/>
              <a:gd name="connsiteY263" fmla="*/ 574466 h 901700"/>
              <a:gd name="connsiteX264" fmla="*/ 3174 w 898525"/>
              <a:gd name="connsiteY264" fmla="*/ 548826 h 901700"/>
              <a:gd name="connsiteX265" fmla="*/ 793 w 898525"/>
              <a:gd name="connsiteY265" fmla="*/ 522923 h 901700"/>
              <a:gd name="connsiteX266" fmla="*/ 0 w 898525"/>
              <a:gd name="connsiteY266" fmla="*/ 495961 h 901700"/>
              <a:gd name="connsiteX267" fmla="*/ 793 w 898525"/>
              <a:gd name="connsiteY267" fmla="*/ 469265 h 901700"/>
              <a:gd name="connsiteX268" fmla="*/ 3174 w 898525"/>
              <a:gd name="connsiteY268" fmla="*/ 443096 h 901700"/>
              <a:gd name="connsiteX269" fmla="*/ 7670 w 898525"/>
              <a:gd name="connsiteY269" fmla="*/ 417721 h 901700"/>
              <a:gd name="connsiteX270" fmla="*/ 13489 w 898525"/>
              <a:gd name="connsiteY270" fmla="*/ 392346 h 901700"/>
              <a:gd name="connsiteX271" fmla="*/ 20631 w 898525"/>
              <a:gd name="connsiteY271" fmla="*/ 367764 h 901700"/>
              <a:gd name="connsiteX272" fmla="*/ 29359 w 898525"/>
              <a:gd name="connsiteY272" fmla="*/ 343975 h 901700"/>
              <a:gd name="connsiteX273" fmla="*/ 39674 w 898525"/>
              <a:gd name="connsiteY273" fmla="*/ 320978 h 901700"/>
              <a:gd name="connsiteX274" fmla="*/ 51312 w 898525"/>
              <a:gd name="connsiteY274" fmla="*/ 298775 h 901700"/>
              <a:gd name="connsiteX275" fmla="*/ 64008 w 898525"/>
              <a:gd name="connsiteY275" fmla="*/ 277100 h 901700"/>
              <a:gd name="connsiteX276" fmla="*/ 78027 w 898525"/>
              <a:gd name="connsiteY276" fmla="*/ 256483 h 901700"/>
              <a:gd name="connsiteX277" fmla="*/ 93367 w 898525"/>
              <a:gd name="connsiteY277" fmla="*/ 236923 h 901700"/>
              <a:gd name="connsiteX278" fmla="*/ 110031 w 898525"/>
              <a:gd name="connsiteY278" fmla="*/ 218156 h 901700"/>
              <a:gd name="connsiteX279" fmla="*/ 127752 w 898525"/>
              <a:gd name="connsiteY279" fmla="*/ 200711 h 901700"/>
              <a:gd name="connsiteX280" fmla="*/ 146267 w 898525"/>
              <a:gd name="connsiteY280" fmla="*/ 184322 h 901700"/>
              <a:gd name="connsiteX281" fmla="*/ 166104 w 898525"/>
              <a:gd name="connsiteY281" fmla="*/ 168992 h 901700"/>
              <a:gd name="connsiteX282" fmla="*/ 186735 w 898525"/>
              <a:gd name="connsiteY282" fmla="*/ 154718 h 901700"/>
              <a:gd name="connsiteX283" fmla="*/ 207895 w 898525"/>
              <a:gd name="connsiteY283" fmla="*/ 141766 h 901700"/>
              <a:gd name="connsiteX284" fmla="*/ 230377 w 898525"/>
              <a:gd name="connsiteY284" fmla="*/ 130136 h 901700"/>
              <a:gd name="connsiteX285" fmla="*/ 253388 w 898525"/>
              <a:gd name="connsiteY285" fmla="*/ 120091 h 901700"/>
              <a:gd name="connsiteX286" fmla="*/ 277193 w 898525"/>
              <a:gd name="connsiteY286" fmla="*/ 111104 h 901700"/>
              <a:gd name="connsiteX287" fmla="*/ 301791 w 898525"/>
              <a:gd name="connsiteY287" fmla="*/ 103968 h 901700"/>
              <a:gd name="connsiteX288" fmla="*/ 326918 w 898525"/>
              <a:gd name="connsiteY288" fmla="*/ 98152 h 901700"/>
              <a:gd name="connsiteX289" fmla="*/ 352575 w 898525"/>
              <a:gd name="connsiteY289" fmla="*/ 93923 h 901700"/>
              <a:gd name="connsiteX290" fmla="*/ 378760 w 898525"/>
              <a:gd name="connsiteY290" fmla="*/ 91280 h 901700"/>
              <a:gd name="connsiteX291" fmla="*/ 748610 w 898525"/>
              <a:gd name="connsiteY291" fmla="*/ 0 h 901700"/>
              <a:gd name="connsiteX292" fmla="*/ 751523 w 898525"/>
              <a:gd name="connsiteY292" fmla="*/ 264 h 901700"/>
              <a:gd name="connsiteX293" fmla="*/ 753907 w 898525"/>
              <a:gd name="connsiteY293" fmla="*/ 1320 h 901700"/>
              <a:gd name="connsiteX294" fmla="*/ 756026 w 898525"/>
              <a:gd name="connsiteY294" fmla="*/ 3432 h 901700"/>
              <a:gd name="connsiteX295" fmla="*/ 757351 w 898525"/>
              <a:gd name="connsiteY295" fmla="*/ 5808 h 901700"/>
              <a:gd name="connsiteX296" fmla="*/ 758410 w 898525"/>
              <a:gd name="connsiteY296" fmla="*/ 8449 h 901700"/>
              <a:gd name="connsiteX297" fmla="*/ 763972 w 898525"/>
              <a:gd name="connsiteY297" fmla="*/ 81846 h 901700"/>
              <a:gd name="connsiteX298" fmla="*/ 791519 w 898525"/>
              <a:gd name="connsiteY298" fmla="*/ 54388 h 901700"/>
              <a:gd name="connsiteX299" fmla="*/ 796021 w 898525"/>
              <a:gd name="connsiteY299" fmla="*/ 50691 h 901700"/>
              <a:gd name="connsiteX300" fmla="*/ 800789 w 898525"/>
              <a:gd name="connsiteY300" fmla="*/ 48315 h 901700"/>
              <a:gd name="connsiteX301" fmla="*/ 806086 w 898525"/>
              <a:gd name="connsiteY301" fmla="*/ 46467 h 901700"/>
              <a:gd name="connsiteX302" fmla="*/ 811384 w 898525"/>
              <a:gd name="connsiteY302" fmla="*/ 46203 h 901700"/>
              <a:gd name="connsiteX303" fmla="*/ 816681 w 898525"/>
              <a:gd name="connsiteY303" fmla="*/ 46467 h 901700"/>
              <a:gd name="connsiteX304" fmla="*/ 821978 w 898525"/>
              <a:gd name="connsiteY304" fmla="*/ 48315 h 901700"/>
              <a:gd name="connsiteX305" fmla="*/ 827011 w 898525"/>
              <a:gd name="connsiteY305" fmla="*/ 50691 h 901700"/>
              <a:gd name="connsiteX306" fmla="*/ 831249 w 898525"/>
              <a:gd name="connsiteY306" fmla="*/ 54388 h 901700"/>
              <a:gd name="connsiteX307" fmla="*/ 847671 w 898525"/>
              <a:gd name="connsiteY307" fmla="*/ 71285 h 901700"/>
              <a:gd name="connsiteX308" fmla="*/ 851908 w 898525"/>
              <a:gd name="connsiteY308" fmla="*/ 76037 h 901700"/>
              <a:gd name="connsiteX309" fmla="*/ 854557 w 898525"/>
              <a:gd name="connsiteY309" fmla="*/ 81846 h 901700"/>
              <a:gd name="connsiteX310" fmla="*/ 855881 w 898525"/>
              <a:gd name="connsiteY310" fmla="*/ 87918 h 901700"/>
              <a:gd name="connsiteX311" fmla="*/ 855881 w 898525"/>
              <a:gd name="connsiteY311" fmla="*/ 93990 h 901700"/>
              <a:gd name="connsiteX312" fmla="*/ 854557 w 898525"/>
              <a:gd name="connsiteY312" fmla="*/ 99799 h 901700"/>
              <a:gd name="connsiteX313" fmla="*/ 851908 w 898525"/>
              <a:gd name="connsiteY313" fmla="*/ 105607 h 901700"/>
              <a:gd name="connsiteX314" fmla="*/ 847671 w 898525"/>
              <a:gd name="connsiteY314" fmla="*/ 110887 h 901700"/>
              <a:gd name="connsiteX315" fmla="*/ 823832 w 898525"/>
              <a:gd name="connsiteY315" fmla="*/ 134649 h 901700"/>
              <a:gd name="connsiteX316" fmla="*/ 889785 w 898525"/>
              <a:gd name="connsiteY316" fmla="*/ 139929 h 901700"/>
              <a:gd name="connsiteX317" fmla="*/ 892698 w 898525"/>
              <a:gd name="connsiteY317" fmla="*/ 140721 h 901700"/>
              <a:gd name="connsiteX318" fmla="*/ 895612 w 898525"/>
              <a:gd name="connsiteY318" fmla="*/ 142306 h 901700"/>
              <a:gd name="connsiteX319" fmla="*/ 897201 w 898525"/>
              <a:gd name="connsiteY319" fmla="*/ 144418 h 901700"/>
              <a:gd name="connsiteX320" fmla="*/ 898260 w 898525"/>
              <a:gd name="connsiteY320" fmla="*/ 147586 h 901700"/>
              <a:gd name="connsiteX321" fmla="*/ 898525 w 898525"/>
              <a:gd name="connsiteY321" fmla="*/ 150226 h 901700"/>
              <a:gd name="connsiteX322" fmla="*/ 897731 w 898525"/>
              <a:gd name="connsiteY322" fmla="*/ 153130 h 901700"/>
              <a:gd name="connsiteX323" fmla="*/ 895877 w 898525"/>
              <a:gd name="connsiteY323" fmla="*/ 156034 h 901700"/>
              <a:gd name="connsiteX324" fmla="*/ 787016 w 898525"/>
              <a:gd name="connsiteY324" fmla="*/ 264018 h 901700"/>
              <a:gd name="connsiteX325" fmla="*/ 781454 w 898525"/>
              <a:gd name="connsiteY325" fmla="*/ 269034 h 901700"/>
              <a:gd name="connsiteX326" fmla="*/ 775097 w 898525"/>
              <a:gd name="connsiteY326" fmla="*/ 272730 h 901700"/>
              <a:gd name="connsiteX327" fmla="*/ 768210 w 898525"/>
              <a:gd name="connsiteY327" fmla="*/ 275635 h 901700"/>
              <a:gd name="connsiteX328" fmla="*/ 761059 w 898525"/>
              <a:gd name="connsiteY328" fmla="*/ 277219 h 901700"/>
              <a:gd name="connsiteX329" fmla="*/ 753642 w 898525"/>
              <a:gd name="connsiteY329" fmla="*/ 278011 h 901700"/>
              <a:gd name="connsiteX330" fmla="*/ 752053 w 898525"/>
              <a:gd name="connsiteY330" fmla="*/ 277747 h 901700"/>
              <a:gd name="connsiteX331" fmla="*/ 750199 w 898525"/>
              <a:gd name="connsiteY331" fmla="*/ 277747 h 901700"/>
              <a:gd name="connsiteX332" fmla="*/ 747286 w 898525"/>
              <a:gd name="connsiteY332" fmla="*/ 277483 h 901700"/>
              <a:gd name="connsiteX333" fmla="*/ 685306 w 898525"/>
              <a:gd name="connsiteY333" fmla="*/ 272730 h 901700"/>
              <a:gd name="connsiteX334" fmla="*/ 471823 w 898525"/>
              <a:gd name="connsiteY334" fmla="*/ 485793 h 901700"/>
              <a:gd name="connsiteX335" fmla="*/ 467320 w 898525"/>
              <a:gd name="connsiteY335" fmla="*/ 489225 h 901700"/>
              <a:gd name="connsiteX336" fmla="*/ 462287 w 898525"/>
              <a:gd name="connsiteY336" fmla="*/ 491337 h 901700"/>
              <a:gd name="connsiteX337" fmla="*/ 456460 w 898525"/>
              <a:gd name="connsiteY337" fmla="*/ 492657 h 901700"/>
              <a:gd name="connsiteX338" fmla="*/ 431298 w 898525"/>
              <a:gd name="connsiteY338" fmla="*/ 493713 h 901700"/>
              <a:gd name="connsiteX339" fmla="*/ 430238 w 898525"/>
              <a:gd name="connsiteY339" fmla="*/ 493713 h 901700"/>
              <a:gd name="connsiteX340" fmla="*/ 424411 w 898525"/>
              <a:gd name="connsiteY340" fmla="*/ 493185 h 901700"/>
              <a:gd name="connsiteX341" fmla="*/ 419114 w 898525"/>
              <a:gd name="connsiteY341" fmla="*/ 491073 h 901700"/>
              <a:gd name="connsiteX342" fmla="*/ 414611 w 898525"/>
              <a:gd name="connsiteY342" fmla="*/ 488169 h 901700"/>
              <a:gd name="connsiteX343" fmla="*/ 410903 w 898525"/>
              <a:gd name="connsiteY343" fmla="*/ 483944 h 901700"/>
              <a:gd name="connsiteX344" fmla="*/ 408254 w 898525"/>
              <a:gd name="connsiteY344" fmla="*/ 479456 h 901700"/>
              <a:gd name="connsiteX345" fmla="*/ 406400 w 898525"/>
              <a:gd name="connsiteY345" fmla="*/ 473912 h 901700"/>
              <a:gd name="connsiteX346" fmla="*/ 406400 w 898525"/>
              <a:gd name="connsiteY346" fmla="*/ 468103 h 901700"/>
              <a:gd name="connsiteX347" fmla="*/ 408519 w 898525"/>
              <a:gd name="connsiteY347" fmla="*/ 444342 h 901700"/>
              <a:gd name="connsiteX348" fmla="*/ 409314 w 898525"/>
              <a:gd name="connsiteY348" fmla="*/ 438797 h 901700"/>
              <a:gd name="connsiteX349" fmla="*/ 411697 w 898525"/>
              <a:gd name="connsiteY349" fmla="*/ 434045 h 901700"/>
              <a:gd name="connsiteX350" fmla="*/ 415141 w 898525"/>
              <a:gd name="connsiteY350" fmla="*/ 429557 h 901700"/>
              <a:gd name="connsiteX351" fmla="*/ 445601 w 898525"/>
              <a:gd name="connsiteY351" fmla="*/ 399459 h 901700"/>
              <a:gd name="connsiteX352" fmla="*/ 513937 w 898525"/>
              <a:gd name="connsiteY352" fmla="*/ 331078 h 901700"/>
              <a:gd name="connsiteX353" fmla="*/ 515526 w 898525"/>
              <a:gd name="connsiteY353" fmla="*/ 329758 h 901700"/>
              <a:gd name="connsiteX354" fmla="*/ 585981 w 898525"/>
              <a:gd name="connsiteY354" fmla="*/ 259265 h 901700"/>
              <a:gd name="connsiteX355" fmla="*/ 625181 w 898525"/>
              <a:gd name="connsiteY355" fmla="*/ 219927 h 901700"/>
              <a:gd name="connsiteX356" fmla="*/ 619884 w 898525"/>
              <a:gd name="connsiteY356" fmla="*/ 152074 h 901700"/>
              <a:gd name="connsiteX357" fmla="*/ 619619 w 898525"/>
              <a:gd name="connsiteY357" fmla="*/ 148114 h 901700"/>
              <a:gd name="connsiteX358" fmla="*/ 619884 w 898525"/>
              <a:gd name="connsiteY358" fmla="*/ 139929 h 901700"/>
              <a:gd name="connsiteX359" fmla="*/ 621473 w 898525"/>
              <a:gd name="connsiteY359" fmla="*/ 132009 h 901700"/>
              <a:gd name="connsiteX360" fmla="*/ 624122 w 898525"/>
              <a:gd name="connsiteY360" fmla="*/ 124352 h 901700"/>
              <a:gd name="connsiteX361" fmla="*/ 628360 w 898525"/>
              <a:gd name="connsiteY361" fmla="*/ 117224 h 901700"/>
              <a:gd name="connsiteX362" fmla="*/ 633657 w 898525"/>
              <a:gd name="connsiteY362" fmla="*/ 110887 h 901700"/>
              <a:gd name="connsiteX363" fmla="*/ 741988 w 898525"/>
              <a:gd name="connsiteY363" fmla="*/ 2640 h 901700"/>
              <a:gd name="connsiteX364" fmla="*/ 744372 w 898525"/>
              <a:gd name="connsiteY364" fmla="*/ 1056 h 901700"/>
              <a:gd name="connsiteX365" fmla="*/ 746491 w 898525"/>
              <a:gd name="connsiteY365" fmla="*/ 264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898525" h="901700">
                <a:moveTo>
                  <a:pt x="405475" y="296862"/>
                </a:moveTo>
                <a:lnTo>
                  <a:pt x="423671" y="297916"/>
                </a:lnTo>
                <a:lnTo>
                  <a:pt x="440812" y="300288"/>
                </a:lnTo>
                <a:lnTo>
                  <a:pt x="457689" y="303977"/>
                </a:lnTo>
                <a:lnTo>
                  <a:pt x="474039" y="309248"/>
                </a:lnTo>
                <a:lnTo>
                  <a:pt x="489598" y="315836"/>
                </a:lnTo>
                <a:lnTo>
                  <a:pt x="488015" y="317418"/>
                </a:lnTo>
                <a:lnTo>
                  <a:pt x="413386" y="391998"/>
                </a:lnTo>
                <a:lnTo>
                  <a:pt x="405475" y="391734"/>
                </a:lnTo>
                <a:lnTo>
                  <a:pt x="392553" y="392525"/>
                </a:lnTo>
                <a:lnTo>
                  <a:pt x="379895" y="395160"/>
                </a:lnTo>
                <a:lnTo>
                  <a:pt x="367764" y="398850"/>
                </a:lnTo>
                <a:lnTo>
                  <a:pt x="356425" y="404120"/>
                </a:lnTo>
                <a:lnTo>
                  <a:pt x="345876" y="410445"/>
                </a:lnTo>
                <a:lnTo>
                  <a:pt x="336119" y="418088"/>
                </a:lnTo>
                <a:lnTo>
                  <a:pt x="327417" y="426784"/>
                </a:lnTo>
                <a:lnTo>
                  <a:pt x="319769" y="436535"/>
                </a:lnTo>
                <a:lnTo>
                  <a:pt x="313177" y="447076"/>
                </a:lnTo>
                <a:lnTo>
                  <a:pt x="307903" y="458408"/>
                </a:lnTo>
                <a:lnTo>
                  <a:pt x="304211" y="470531"/>
                </a:lnTo>
                <a:lnTo>
                  <a:pt x="302101" y="482917"/>
                </a:lnTo>
                <a:lnTo>
                  <a:pt x="301310" y="496094"/>
                </a:lnTo>
                <a:lnTo>
                  <a:pt x="302101" y="509270"/>
                </a:lnTo>
                <a:lnTo>
                  <a:pt x="304211" y="521656"/>
                </a:lnTo>
                <a:lnTo>
                  <a:pt x="307903" y="534042"/>
                </a:lnTo>
                <a:lnTo>
                  <a:pt x="313177" y="545374"/>
                </a:lnTo>
                <a:lnTo>
                  <a:pt x="319769" y="555916"/>
                </a:lnTo>
                <a:lnTo>
                  <a:pt x="327417" y="565403"/>
                </a:lnTo>
                <a:lnTo>
                  <a:pt x="336119" y="574100"/>
                </a:lnTo>
                <a:lnTo>
                  <a:pt x="345613" y="581742"/>
                </a:lnTo>
                <a:lnTo>
                  <a:pt x="356425" y="588330"/>
                </a:lnTo>
                <a:lnTo>
                  <a:pt x="367501" y="593601"/>
                </a:lnTo>
                <a:lnTo>
                  <a:pt x="379895" y="597291"/>
                </a:lnTo>
                <a:lnTo>
                  <a:pt x="392553" y="599926"/>
                </a:lnTo>
                <a:lnTo>
                  <a:pt x="405475" y="600716"/>
                </a:lnTo>
                <a:lnTo>
                  <a:pt x="418660" y="599926"/>
                </a:lnTo>
                <a:lnTo>
                  <a:pt x="431318" y="597291"/>
                </a:lnTo>
                <a:lnTo>
                  <a:pt x="443185" y="593601"/>
                </a:lnTo>
                <a:lnTo>
                  <a:pt x="454788" y="588330"/>
                </a:lnTo>
                <a:lnTo>
                  <a:pt x="465073" y="581742"/>
                </a:lnTo>
                <a:lnTo>
                  <a:pt x="474830" y="574100"/>
                </a:lnTo>
                <a:lnTo>
                  <a:pt x="483796" y="565403"/>
                </a:lnTo>
                <a:lnTo>
                  <a:pt x="491444" y="555916"/>
                </a:lnTo>
                <a:lnTo>
                  <a:pt x="497773" y="545374"/>
                </a:lnTo>
                <a:lnTo>
                  <a:pt x="503047" y="534042"/>
                </a:lnTo>
                <a:lnTo>
                  <a:pt x="507003" y="521656"/>
                </a:lnTo>
                <a:lnTo>
                  <a:pt x="509112" y="509270"/>
                </a:lnTo>
                <a:lnTo>
                  <a:pt x="509903" y="496094"/>
                </a:lnTo>
                <a:lnTo>
                  <a:pt x="509640" y="488188"/>
                </a:lnTo>
                <a:lnTo>
                  <a:pt x="584533" y="413608"/>
                </a:lnTo>
                <a:lnTo>
                  <a:pt x="585851" y="412026"/>
                </a:lnTo>
                <a:lnTo>
                  <a:pt x="592444" y="427838"/>
                </a:lnTo>
                <a:lnTo>
                  <a:pt x="597982" y="443914"/>
                </a:lnTo>
                <a:lnTo>
                  <a:pt x="601410" y="460780"/>
                </a:lnTo>
                <a:lnTo>
                  <a:pt x="603783" y="478437"/>
                </a:lnTo>
                <a:lnTo>
                  <a:pt x="604838" y="496094"/>
                </a:lnTo>
                <a:lnTo>
                  <a:pt x="603783" y="514277"/>
                </a:lnTo>
                <a:lnTo>
                  <a:pt x="601410" y="531934"/>
                </a:lnTo>
                <a:lnTo>
                  <a:pt x="597718" y="549064"/>
                </a:lnTo>
                <a:lnTo>
                  <a:pt x="592180" y="565666"/>
                </a:lnTo>
                <a:lnTo>
                  <a:pt x="585588" y="581479"/>
                </a:lnTo>
                <a:lnTo>
                  <a:pt x="577413" y="596500"/>
                </a:lnTo>
                <a:lnTo>
                  <a:pt x="568447" y="610994"/>
                </a:lnTo>
                <a:lnTo>
                  <a:pt x="557898" y="624435"/>
                </a:lnTo>
                <a:lnTo>
                  <a:pt x="546295" y="637084"/>
                </a:lnTo>
                <a:lnTo>
                  <a:pt x="533901" y="648416"/>
                </a:lnTo>
                <a:lnTo>
                  <a:pt x="520188" y="658957"/>
                </a:lnTo>
                <a:lnTo>
                  <a:pt x="506211" y="668181"/>
                </a:lnTo>
                <a:lnTo>
                  <a:pt x="491180" y="676087"/>
                </a:lnTo>
                <a:lnTo>
                  <a:pt x="474830" y="682939"/>
                </a:lnTo>
                <a:lnTo>
                  <a:pt x="458480" y="688210"/>
                </a:lnTo>
                <a:lnTo>
                  <a:pt x="441339" y="691899"/>
                </a:lnTo>
                <a:lnTo>
                  <a:pt x="423671" y="694271"/>
                </a:lnTo>
                <a:lnTo>
                  <a:pt x="405475" y="695325"/>
                </a:lnTo>
                <a:lnTo>
                  <a:pt x="387542" y="694271"/>
                </a:lnTo>
                <a:lnTo>
                  <a:pt x="369874" y="691899"/>
                </a:lnTo>
                <a:lnTo>
                  <a:pt x="352469" y="688210"/>
                </a:lnTo>
                <a:lnTo>
                  <a:pt x="336119" y="682675"/>
                </a:lnTo>
                <a:lnTo>
                  <a:pt x="320297" y="676087"/>
                </a:lnTo>
                <a:lnTo>
                  <a:pt x="305002" y="668181"/>
                </a:lnTo>
                <a:lnTo>
                  <a:pt x="290761" y="658957"/>
                </a:lnTo>
                <a:lnTo>
                  <a:pt x="277312" y="648416"/>
                </a:lnTo>
                <a:lnTo>
                  <a:pt x="264918" y="637084"/>
                </a:lnTo>
                <a:lnTo>
                  <a:pt x="253315" y="624435"/>
                </a:lnTo>
                <a:lnTo>
                  <a:pt x="243030" y="610731"/>
                </a:lnTo>
                <a:lnTo>
                  <a:pt x="233801" y="596500"/>
                </a:lnTo>
                <a:lnTo>
                  <a:pt x="225889" y="581479"/>
                </a:lnTo>
                <a:lnTo>
                  <a:pt x="219033" y="565403"/>
                </a:lnTo>
                <a:lnTo>
                  <a:pt x="213495" y="549064"/>
                </a:lnTo>
                <a:lnTo>
                  <a:pt x="209539" y="531934"/>
                </a:lnTo>
                <a:lnTo>
                  <a:pt x="207166" y="514014"/>
                </a:lnTo>
                <a:lnTo>
                  <a:pt x="206375" y="496094"/>
                </a:lnTo>
                <a:lnTo>
                  <a:pt x="207166" y="478173"/>
                </a:lnTo>
                <a:lnTo>
                  <a:pt x="209539" y="460253"/>
                </a:lnTo>
                <a:lnTo>
                  <a:pt x="213495" y="443123"/>
                </a:lnTo>
                <a:lnTo>
                  <a:pt x="219033" y="426784"/>
                </a:lnTo>
                <a:lnTo>
                  <a:pt x="225889" y="410972"/>
                </a:lnTo>
                <a:lnTo>
                  <a:pt x="233801" y="395687"/>
                </a:lnTo>
                <a:lnTo>
                  <a:pt x="243030" y="381456"/>
                </a:lnTo>
                <a:lnTo>
                  <a:pt x="253315" y="367753"/>
                </a:lnTo>
                <a:lnTo>
                  <a:pt x="264918" y="355367"/>
                </a:lnTo>
                <a:lnTo>
                  <a:pt x="277312" y="344035"/>
                </a:lnTo>
                <a:lnTo>
                  <a:pt x="290761" y="333493"/>
                </a:lnTo>
                <a:lnTo>
                  <a:pt x="305002" y="324270"/>
                </a:lnTo>
                <a:lnTo>
                  <a:pt x="320297" y="316100"/>
                </a:lnTo>
                <a:lnTo>
                  <a:pt x="336119" y="309512"/>
                </a:lnTo>
                <a:lnTo>
                  <a:pt x="352469" y="303977"/>
                </a:lnTo>
                <a:lnTo>
                  <a:pt x="369874" y="300288"/>
                </a:lnTo>
                <a:lnTo>
                  <a:pt x="387542" y="297916"/>
                </a:lnTo>
                <a:close/>
                <a:moveTo>
                  <a:pt x="405474" y="90487"/>
                </a:moveTo>
                <a:lnTo>
                  <a:pt x="430602" y="91280"/>
                </a:lnTo>
                <a:lnTo>
                  <a:pt x="455200" y="93659"/>
                </a:lnTo>
                <a:lnTo>
                  <a:pt x="479269" y="97095"/>
                </a:lnTo>
                <a:lnTo>
                  <a:pt x="502809" y="102382"/>
                </a:lnTo>
                <a:lnTo>
                  <a:pt x="526085" y="108990"/>
                </a:lnTo>
                <a:lnTo>
                  <a:pt x="548567" y="116655"/>
                </a:lnTo>
                <a:lnTo>
                  <a:pt x="570521" y="125642"/>
                </a:lnTo>
                <a:lnTo>
                  <a:pt x="591945" y="135687"/>
                </a:lnTo>
                <a:lnTo>
                  <a:pt x="591416" y="142823"/>
                </a:lnTo>
                <a:lnTo>
                  <a:pt x="591681" y="149960"/>
                </a:lnTo>
                <a:lnTo>
                  <a:pt x="596177" y="209169"/>
                </a:lnTo>
                <a:lnTo>
                  <a:pt x="562586" y="242474"/>
                </a:lnTo>
                <a:lnTo>
                  <a:pt x="545129" y="232694"/>
                </a:lnTo>
                <a:lnTo>
                  <a:pt x="526879" y="223707"/>
                </a:lnTo>
                <a:lnTo>
                  <a:pt x="508099" y="216041"/>
                </a:lnTo>
                <a:lnTo>
                  <a:pt x="488527" y="209698"/>
                </a:lnTo>
                <a:lnTo>
                  <a:pt x="468689" y="204675"/>
                </a:lnTo>
                <a:lnTo>
                  <a:pt x="448058" y="200975"/>
                </a:lnTo>
                <a:lnTo>
                  <a:pt x="426899" y="198860"/>
                </a:lnTo>
                <a:lnTo>
                  <a:pt x="405474" y="197803"/>
                </a:lnTo>
                <a:lnTo>
                  <a:pt x="383256" y="198860"/>
                </a:lnTo>
                <a:lnTo>
                  <a:pt x="361303" y="201239"/>
                </a:lnTo>
                <a:lnTo>
                  <a:pt x="340408" y="204940"/>
                </a:lnTo>
                <a:lnTo>
                  <a:pt x="319513" y="210491"/>
                </a:lnTo>
                <a:lnTo>
                  <a:pt x="299146" y="217363"/>
                </a:lnTo>
                <a:lnTo>
                  <a:pt x="279838" y="225557"/>
                </a:lnTo>
                <a:lnTo>
                  <a:pt x="261059" y="235073"/>
                </a:lnTo>
                <a:lnTo>
                  <a:pt x="243337" y="246174"/>
                </a:lnTo>
                <a:lnTo>
                  <a:pt x="226145" y="257805"/>
                </a:lnTo>
                <a:lnTo>
                  <a:pt x="210011" y="271021"/>
                </a:lnTo>
                <a:lnTo>
                  <a:pt x="194934" y="285294"/>
                </a:lnTo>
                <a:lnTo>
                  <a:pt x="180651" y="300361"/>
                </a:lnTo>
                <a:lnTo>
                  <a:pt x="167427" y="316749"/>
                </a:lnTo>
                <a:lnTo>
                  <a:pt x="155260" y="333666"/>
                </a:lnTo>
                <a:lnTo>
                  <a:pt x="144680" y="351640"/>
                </a:lnTo>
                <a:lnTo>
                  <a:pt x="135158" y="370407"/>
                </a:lnTo>
                <a:lnTo>
                  <a:pt x="126959" y="389967"/>
                </a:lnTo>
                <a:lnTo>
                  <a:pt x="120082" y="410056"/>
                </a:lnTo>
                <a:lnTo>
                  <a:pt x="114527" y="430673"/>
                </a:lnTo>
                <a:lnTo>
                  <a:pt x="110824" y="452083"/>
                </a:lnTo>
                <a:lnTo>
                  <a:pt x="108179" y="473758"/>
                </a:lnTo>
                <a:lnTo>
                  <a:pt x="107386" y="495961"/>
                </a:lnTo>
                <a:lnTo>
                  <a:pt x="108179" y="518429"/>
                </a:lnTo>
                <a:lnTo>
                  <a:pt x="110824" y="540104"/>
                </a:lnTo>
                <a:lnTo>
                  <a:pt x="114527" y="561514"/>
                </a:lnTo>
                <a:lnTo>
                  <a:pt x="120082" y="582131"/>
                </a:lnTo>
                <a:lnTo>
                  <a:pt x="126959" y="602220"/>
                </a:lnTo>
                <a:lnTo>
                  <a:pt x="135158" y="621780"/>
                </a:lnTo>
                <a:lnTo>
                  <a:pt x="144680" y="640283"/>
                </a:lnTo>
                <a:lnTo>
                  <a:pt x="155260" y="658521"/>
                </a:lnTo>
                <a:lnTo>
                  <a:pt x="167427" y="675438"/>
                </a:lnTo>
                <a:lnTo>
                  <a:pt x="180651" y="691562"/>
                </a:lnTo>
                <a:lnTo>
                  <a:pt x="194934" y="706893"/>
                </a:lnTo>
                <a:lnTo>
                  <a:pt x="210011" y="721166"/>
                </a:lnTo>
                <a:lnTo>
                  <a:pt x="226409" y="734118"/>
                </a:lnTo>
                <a:lnTo>
                  <a:pt x="243337" y="746013"/>
                </a:lnTo>
                <a:lnTo>
                  <a:pt x="261059" y="757114"/>
                </a:lnTo>
                <a:lnTo>
                  <a:pt x="280102" y="766366"/>
                </a:lnTo>
                <a:lnTo>
                  <a:pt x="299411" y="774560"/>
                </a:lnTo>
                <a:lnTo>
                  <a:pt x="319513" y="781432"/>
                </a:lnTo>
                <a:lnTo>
                  <a:pt x="340408" y="786983"/>
                </a:lnTo>
                <a:lnTo>
                  <a:pt x="361832" y="790948"/>
                </a:lnTo>
                <a:lnTo>
                  <a:pt x="383256" y="793327"/>
                </a:lnTo>
                <a:lnTo>
                  <a:pt x="405474" y="794120"/>
                </a:lnTo>
                <a:lnTo>
                  <a:pt x="427957" y="793327"/>
                </a:lnTo>
                <a:lnTo>
                  <a:pt x="449645" y="790948"/>
                </a:lnTo>
                <a:lnTo>
                  <a:pt x="471070" y="786983"/>
                </a:lnTo>
                <a:lnTo>
                  <a:pt x="491965" y="781432"/>
                </a:lnTo>
                <a:lnTo>
                  <a:pt x="511802" y="774560"/>
                </a:lnTo>
                <a:lnTo>
                  <a:pt x="531375" y="766366"/>
                </a:lnTo>
                <a:lnTo>
                  <a:pt x="550154" y="757114"/>
                </a:lnTo>
                <a:lnTo>
                  <a:pt x="568140" y="746013"/>
                </a:lnTo>
                <a:lnTo>
                  <a:pt x="585068" y="734118"/>
                </a:lnTo>
                <a:lnTo>
                  <a:pt x="601202" y="721166"/>
                </a:lnTo>
                <a:lnTo>
                  <a:pt x="616543" y="706893"/>
                </a:lnTo>
                <a:lnTo>
                  <a:pt x="630826" y="691562"/>
                </a:lnTo>
                <a:lnTo>
                  <a:pt x="644051" y="675438"/>
                </a:lnTo>
                <a:lnTo>
                  <a:pt x="655689" y="658521"/>
                </a:lnTo>
                <a:lnTo>
                  <a:pt x="666798" y="640283"/>
                </a:lnTo>
                <a:lnTo>
                  <a:pt x="676055" y="621780"/>
                </a:lnTo>
                <a:lnTo>
                  <a:pt x="684255" y="602220"/>
                </a:lnTo>
                <a:lnTo>
                  <a:pt x="691396" y="582131"/>
                </a:lnTo>
                <a:lnTo>
                  <a:pt x="696686" y="561514"/>
                </a:lnTo>
                <a:lnTo>
                  <a:pt x="700653" y="540104"/>
                </a:lnTo>
                <a:lnTo>
                  <a:pt x="703034" y="518429"/>
                </a:lnTo>
                <a:lnTo>
                  <a:pt x="703827" y="495961"/>
                </a:lnTo>
                <a:lnTo>
                  <a:pt x="703034" y="474551"/>
                </a:lnTo>
                <a:lnTo>
                  <a:pt x="700918" y="453669"/>
                </a:lnTo>
                <a:lnTo>
                  <a:pt x="697215" y="433316"/>
                </a:lnTo>
                <a:lnTo>
                  <a:pt x="692189" y="413228"/>
                </a:lnTo>
                <a:lnTo>
                  <a:pt x="685842" y="393403"/>
                </a:lnTo>
                <a:lnTo>
                  <a:pt x="678171" y="374901"/>
                </a:lnTo>
                <a:lnTo>
                  <a:pt x="669178" y="356398"/>
                </a:lnTo>
                <a:lnTo>
                  <a:pt x="659392" y="338952"/>
                </a:lnTo>
                <a:lnTo>
                  <a:pt x="696157" y="301947"/>
                </a:lnTo>
                <a:lnTo>
                  <a:pt x="747734" y="305912"/>
                </a:lnTo>
                <a:lnTo>
                  <a:pt x="753817" y="306176"/>
                </a:lnTo>
                <a:lnTo>
                  <a:pt x="758843" y="306176"/>
                </a:lnTo>
                <a:lnTo>
                  <a:pt x="763604" y="305648"/>
                </a:lnTo>
                <a:lnTo>
                  <a:pt x="774713" y="327322"/>
                </a:lnTo>
                <a:lnTo>
                  <a:pt x="783970" y="349790"/>
                </a:lnTo>
                <a:lnTo>
                  <a:pt x="792169" y="372786"/>
                </a:lnTo>
                <a:lnTo>
                  <a:pt x="798782" y="396311"/>
                </a:lnTo>
                <a:lnTo>
                  <a:pt x="804336" y="420365"/>
                </a:lnTo>
                <a:lnTo>
                  <a:pt x="808039" y="445211"/>
                </a:lnTo>
                <a:lnTo>
                  <a:pt x="810420" y="470586"/>
                </a:lnTo>
                <a:lnTo>
                  <a:pt x="811213" y="495961"/>
                </a:lnTo>
                <a:lnTo>
                  <a:pt x="810155" y="522923"/>
                </a:lnTo>
                <a:lnTo>
                  <a:pt x="807775" y="548826"/>
                </a:lnTo>
                <a:lnTo>
                  <a:pt x="803807" y="574466"/>
                </a:lnTo>
                <a:lnTo>
                  <a:pt x="797988" y="599841"/>
                </a:lnTo>
                <a:lnTo>
                  <a:pt x="790582" y="624159"/>
                </a:lnTo>
                <a:lnTo>
                  <a:pt x="781854" y="647948"/>
                </a:lnTo>
                <a:lnTo>
                  <a:pt x="771539" y="671209"/>
                </a:lnTo>
                <a:lnTo>
                  <a:pt x="760165" y="693412"/>
                </a:lnTo>
                <a:lnTo>
                  <a:pt x="746940" y="714822"/>
                </a:lnTo>
                <a:lnTo>
                  <a:pt x="732922" y="735704"/>
                </a:lnTo>
                <a:lnTo>
                  <a:pt x="717581" y="755000"/>
                </a:lnTo>
                <a:lnTo>
                  <a:pt x="701182" y="773767"/>
                </a:lnTo>
                <a:lnTo>
                  <a:pt x="683461" y="791477"/>
                </a:lnTo>
                <a:lnTo>
                  <a:pt x="664682" y="807865"/>
                </a:lnTo>
                <a:lnTo>
                  <a:pt x="645109" y="823196"/>
                </a:lnTo>
                <a:lnTo>
                  <a:pt x="624478" y="837469"/>
                </a:lnTo>
                <a:lnTo>
                  <a:pt x="603054" y="850421"/>
                </a:lnTo>
                <a:lnTo>
                  <a:pt x="580572" y="862051"/>
                </a:lnTo>
                <a:lnTo>
                  <a:pt x="557560" y="872096"/>
                </a:lnTo>
                <a:lnTo>
                  <a:pt x="533756" y="880818"/>
                </a:lnTo>
                <a:lnTo>
                  <a:pt x="509422" y="888220"/>
                </a:lnTo>
                <a:lnTo>
                  <a:pt x="484295" y="894035"/>
                </a:lnTo>
                <a:lnTo>
                  <a:pt x="458374" y="898000"/>
                </a:lnTo>
                <a:lnTo>
                  <a:pt x="432189" y="900907"/>
                </a:lnTo>
                <a:lnTo>
                  <a:pt x="405474" y="901700"/>
                </a:lnTo>
                <a:lnTo>
                  <a:pt x="379024" y="900907"/>
                </a:lnTo>
                <a:lnTo>
                  <a:pt x="352575" y="898000"/>
                </a:lnTo>
                <a:lnTo>
                  <a:pt x="326918" y="894035"/>
                </a:lnTo>
                <a:lnTo>
                  <a:pt x="302056" y="888220"/>
                </a:lnTo>
                <a:lnTo>
                  <a:pt x="277193" y="880818"/>
                </a:lnTo>
                <a:lnTo>
                  <a:pt x="253388" y="872096"/>
                </a:lnTo>
                <a:lnTo>
                  <a:pt x="230377" y="862051"/>
                </a:lnTo>
                <a:lnTo>
                  <a:pt x="207895" y="850421"/>
                </a:lnTo>
                <a:lnTo>
                  <a:pt x="186735" y="837469"/>
                </a:lnTo>
                <a:lnTo>
                  <a:pt x="166104" y="823196"/>
                </a:lnTo>
                <a:lnTo>
                  <a:pt x="146267" y="807865"/>
                </a:lnTo>
                <a:lnTo>
                  <a:pt x="127752" y="791477"/>
                </a:lnTo>
                <a:lnTo>
                  <a:pt x="110031" y="773767"/>
                </a:lnTo>
                <a:lnTo>
                  <a:pt x="93367" y="755000"/>
                </a:lnTo>
                <a:lnTo>
                  <a:pt x="78027" y="735704"/>
                </a:lnTo>
                <a:lnTo>
                  <a:pt x="64008" y="714822"/>
                </a:lnTo>
                <a:lnTo>
                  <a:pt x="51312" y="693412"/>
                </a:lnTo>
                <a:lnTo>
                  <a:pt x="39674" y="671209"/>
                </a:lnTo>
                <a:lnTo>
                  <a:pt x="29359" y="647948"/>
                </a:lnTo>
                <a:lnTo>
                  <a:pt x="20631" y="624159"/>
                </a:lnTo>
                <a:lnTo>
                  <a:pt x="13489" y="599841"/>
                </a:lnTo>
                <a:lnTo>
                  <a:pt x="7670" y="574466"/>
                </a:lnTo>
                <a:lnTo>
                  <a:pt x="3174" y="548826"/>
                </a:lnTo>
                <a:lnTo>
                  <a:pt x="793" y="522923"/>
                </a:lnTo>
                <a:lnTo>
                  <a:pt x="0" y="495961"/>
                </a:lnTo>
                <a:lnTo>
                  <a:pt x="793" y="469265"/>
                </a:lnTo>
                <a:lnTo>
                  <a:pt x="3174" y="443096"/>
                </a:lnTo>
                <a:lnTo>
                  <a:pt x="7670" y="417721"/>
                </a:lnTo>
                <a:lnTo>
                  <a:pt x="13489" y="392346"/>
                </a:lnTo>
                <a:lnTo>
                  <a:pt x="20631" y="367764"/>
                </a:lnTo>
                <a:lnTo>
                  <a:pt x="29359" y="343975"/>
                </a:lnTo>
                <a:lnTo>
                  <a:pt x="39674" y="320978"/>
                </a:lnTo>
                <a:lnTo>
                  <a:pt x="51312" y="298775"/>
                </a:lnTo>
                <a:lnTo>
                  <a:pt x="64008" y="277100"/>
                </a:lnTo>
                <a:lnTo>
                  <a:pt x="78027" y="256483"/>
                </a:lnTo>
                <a:lnTo>
                  <a:pt x="93367" y="236923"/>
                </a:lnTo>
                <a:lnTo>
                  <a:pt x="110031" y="218156"/>
                </a:lnTo>
                <a:lnTo>
                  <a:pt x="127752" y="200711"/>
                </a:lnTo>
                <a:lnTo>
                  <a:pt x="146267" y="184322"/>
                </a:lnTo>
                <a:lnTo>
                  <a:pt x="166104" y="168992"/>
                </a:lnTo>
                <a:lnTo>
                  <a:pt x="186735" y="154718"/>
                </a:lnTo>
                <a:lnTo>
                  <a:pt x="207895" y="141766"/>
                </a:lnTo>
                <a:lnTo>
                  <a:pt x="230377" y="130136"/>
                </a:lnTo>
                <a:lnTo>
                  <a:pt x="253388" y="120091"/>
                </a:lnTo>
                <a:lnTo>
                  <a:pt x="277193" y="111104"/>
                </a:lnTo>
                <a:lnTo>
                  <a:pt x="301791" y="103968"/>
                </a:lnTo>
                <a:lnTo>
                  <a:pt x="326918" y="98152"/>
                </a:lnTo>
                <a:lnTo>
                  <a:pt x="352575" y="93923"/>
                </a:lnTo>
                <a:lnTo>
                  <a:pt x="378760" y="91280"/>
                </a:lnTo>
                <a:close/>
                <a:moveTo>
                  <a:pt x="748610" y="0"/>
                </a:moveTo>
                <a:lnTo>
                  <a:pt x="751523" y="264"/>
                </a:lnTo>
                <a:lnTo>
                  <a:pt x="753907" y="1320"/>
                </a:lnTo>
                <a:lnTo>
                  <a:pt x="756026" y="3432"/>
                </a:lnTo>
                <a:lnTo>
                  <a:pt x="757351" y="5808"/>
                </a:lnTo>
                <a:lnTo>
                  <a:pt x="758410" y="8449"/>
                </a:lnTo>
                <a:lnTo>
                  <a:pt x="763972" y="81846"/>
                </a:lnTo>
                <a:lnTo>
                  <a:pt x="791519" y="54388"/>
                </a:lnTo>
                <a:lnTo>
                  <a:pt x="796021" y="50691"/>
                </a:lnTo>
                <a:lnTo>
                  <a:pt x="800789" y="48315"/>
                </a:lnTo>
                <a:lnTo>
                  <a:pt x="806086" y="46467"/>
                </a:lnTo>
                <a:lnTo>
                  <a:pt x="811384" y="46203"/>
                </a:lnTo>
                <a:lnTo>
                  <a:pt x="816681" y="46467"/>
                </a:lnTo>
                <a:lnTo>
                  <a:pt x="821978" y="48315"/>
                </a:lnTo>
                <a:lnTo>
                  <a:pt x="827011" y="50691"/>
                </a:lnTo>
                <a:lnTo>
                  <a:pt x="831249" y="54388"/>
                </a:lnTo>
                <a:lnTo>
                  <a:pt x="847671" y="71285"/>
                </a:lnTo>
                <a:lnTo>
                  <a:pt x="851908" y="76037"/>
                </a:lnTo>
                <a:lnTo>
                  <a:pt x="854557" y="81846"/>
                </a:lnTo>
                <a:lnTo>
                  <a:pt x="855881" y="87918"/>
                </a:lnTo>
                <a:lnTo>
                  <a:pt x="855881" y="93990"/>
                </a:lnTo>
                <a:lnTo>
                  <a:pt x="854557" y="99799"/>
                </a:lnTo>
                <a:lnTo>
                  <a:pt x="851908" y="105607"/>
                </a:lnTo>
                <a:lnTo>
                  <a:pt x="847671" y="110887"/>
                </a:lnTo>
                <a:lnTo>
                  <a:pt x="823832" y="134649"/>
                </a:lnTo>
                <a:lnTo>
                  <a:pt x="889785" y="139929"/>
                </a:lnTo>
                <a:lnTo>
                  <a:pt x="892698" y="140721"/>
                </a:lnTo>
                <a:lnTo>
                  <a:pt x="895612" y="142306"/>
                </a:lnTo>
                <a:lnTo>
                  <a:pt x="897201" y="144418"/>
                </a:lnTo>
                <a:lnTo>
                  <a:pt x="898260" y="147586"/>
                </a:lnTo>
                <a:lnTo>
                  <a:pt x="898525" y="150226"/>
                </a:lnTo>
                <a:lnTo>
                  <a:pt x="897731" y="153130"/>
                </a:lnTo>
                <a:lnTo>
                  <a:pt x="895877" y="156034"/>
                </a:lnTo>
                <a:lnTo>
                  <a:pt x="787016" y="264018"/>
                </a:lnTo>
                <a:lnTo>
                  <a:pt x="781454" y="269034"/>
                </a:lnTo>
                <a:lnTo>
                  <a:pt x="775097" y="272730"/>
                </a:lnTo>
                <a:lnTo>
                  <a:pt x="768210" y="275635"/>
                </a:lnTo>
                <a:lnTo>
                  <a:pt x="761059" y="277219"/>
                </a:lnTo>
                <a:lnTo>
                  <a:pt x="753642" y="278011"/>
                </a:lnTo>
                <a:lnTo>
                  <a:pt x="752053" y="277747"/>
                </a:lnTo>
                <a:lnTo>
                  <a:pt x="750199" y="277747"/>
                </a:lnTo>
                <a:lnTo>
                  <a:pt x="747286" y="277483"/>
                </a:lnTo>
                <a:lnTo>
                  <a:pt x="685306" y="272730"/>
                </a:lnTo>
                <a:lnTo>
                  <a:pt x="471823" y="485793"/>
                </a:lnTo>
                <a:lnTo>
                  <a:pt x="467320" y="489225"/>
                </a:lnTo>
                <a:lnTo>
                  <a:pt x="462287" y="491337"/>
                </a:lnTo>
                <a:lnTo>
                  <a:pt x="456460" y="492657"/>
                </a:lnTo>
                <a:lnTo>
                  <a:pt x="431298" y="493713"/>
                </a:lnTo>
                <a:lnTo>
                  <a:pt x="430238" y="493713"/>
                </a:lnTo>
                <a:lnTo>
                  <a:pt x="424411" y="493185"/>
                </a:lnTo>
                <a:lnTo>
                  <a:pt x="419114" y="491073"/>
                </a:lnTo>
                <a:lnTo>
                  <a:pt x="414611" y="488169"/>
                </a:lnTo>
                <a:lnTo>
                  <a:pt x="410903" y="483944"/>
                </a:lnTo>
                <a:lnTo>
                  <a:pt x="408254" y="479456"/>
                </a:lnTo>
                <a:lnTo>
                  <a:pt x="406400" y="473912"/>
                </a:lnTo>
                <a:lnTo>
                  <a:pt x="406400" y="468103"/>
                </a:lnTo>
                <a:lnTo>
                  <a:pt x="408519" y="444342"/>
                </a:lnTo>
                <a:lnTo>
                  <a:pt x="409314" y="438797"/>
                </a:lnTo>
                <a:lnTo>
                  <a:pt x="411697" y="434045"/>
                </a:lnTo>
                <a:lnTo>
                  <a:pt x="415141" y="429557"/>
                </a:lnTo>
                <a:lnTo>
                  <a:pt x="445601" y="399459"/>
                </a:lnTo>
                <a:lnTo>
                  <a:pt x="513937" y="331078"/>
                </a:lnTo>
                <a:lnTo>
                  <a:pt x="515526" y="329758"/>
                </a:lnTo>
                <a:lnTo>
                  <a:pt x="585981" y="259265"/>
                </a:lnTo>
                <a:lnTo>
                  <a:pt x="625181" y="219927"/>
                </a:lnTo>
                <a:lnTo>
                  <a:pt x="619884" y="152074"/>
                </a:lnTo>
                <a:lnTo>
                  <a:pt x="619619" y="148114"/>
                </a:lnTo>
                <a:lnTo>
                  <a:pt x="619884" y="139929"/>
                </a:lnTo>
                <a:lnTo>
                  <a:pt x="621473" y="132009"/>
                </a:lnTo>
                <a:lnTo>
                  <a:pt x="624122" y="124352"/>
                </a:lnTo>
                <a:lnTo>
                  <a:pt x="628360" y="117224"/>
                </a:lnTo>
                <a:lnTo>
                  <a:pt x="633657" y="110887"/>
                </a:lnTo>
                <a:lnTo>
                  <a:pt x="741988" y="2640"/>
                </a:lnTo>
                <a:lnTo>
                  <a:pt x="744372" y="1056"/>
                </a:lnTo>
                <a:lnTo>
                  <a:pt x="746491" y="26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711200" y="4491202"/>
            <a:ext cx="10756058" cy="1752600"/>
          </a:xfrm>
          <a:prstGeom prst="rect">
            <a:avLst/>
          </a:prstGeom>
          <a:noFill/>
          <a:ln w="50800">
            <a:solidFill>
              <a:srgbClr val="2E364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35518" y="4859670"/>
            <a:ext cx="9307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NAŠI CILJEVI SU ZAJEDNIČKI!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0637" y="1302482"/>
            <a:ext cx="7852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Olakšavanje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i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optimizacija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procesa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oporezivanja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za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sve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631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" y="-14924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smtClean="0">
                <a:solidFill>
                  <a:schemeClr val="bg1"/>
                </a:solidFill>
                <a:latin typeface="+mj-lt"/>
              </a:rPr>
              <a:t>PROBLEMI</a:t>
            </a:r>
            <a:endParaRPr lang="en-US" sz="1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691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NEDOSTATAK ZVANIČNIH INFORMACIJA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12194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RAD NA CRNO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473942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DUG PROCES REGISTRACIJE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0079" y="1480147"/>
            <a:ext cx="1384151" cy="1384151"/>
            <a:chOff x="1648609" y="4318691"/>
            <a:chExt cx="907968" cy="907968"/>
          </a:xfrm>
        </p:grpSpPr>
        <p:sp>
          <p:nvSpPr>
            <p:cNvPr id="12" name="Oval 11"/>
            <p:cNvSpPr/>
            <p:nvPr/>
          </p:nvSpPr>
          <p:spPr>
            <a:xfrm>
              <a:off x="1648609" y="4318691"/>
              <a:ext cx="907968" cy="9079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>
                <a:solidFill>
                  <a:schemeClr val="bg1"/>
                </a:solidFill>
                <a:latin typeface="FontAwesome" pitchFamily="50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29062" y="4524607"/>
              <a:ext cx="590045" cy="539462"/>
              <a:chOff x="7970838" y="1109663"/>
              <a:chExt cx="1103313" cy="983426"/>
            </a:xfrm>
            <a:solidFill>
              <a:schemeClr val="bg1"/>
            </a:solidFill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970838" y="1151700"/>
                <a:ext cx="860426" cy="941389"/>
              </a:xfrm>
              <a:custGeom>
                <a:avLst/>
                <a:gdLst>
                  <a:gd name="T0" fmla="*/ 1613 w 2709"/>
                  <a:gd name="T1" fmla="*/ 24 h 2965"/>
                  <a:gd name="T2" fmla="*/ 1569 w 2709"/>
                  <a:gd name="T3" fmla="*/ 71 h 2965"/>
                  <a:gd name="T4" fmla="*/ 1590 w 2709"/>
                  <a:gd name="T5" fmla="*/ 116 h 2965"/>
                  <a:gd name="T6" fmla="*/ 1812 w 2709"/>
                  <a:gd name="T7" fmla="*/ 322 h 2965"/>
                  <a:gd name="T8" fmla="*/ 1841 w 2709"/>
                  <a:gd name="T9" fmla="*/ 447 h 2965"/>
                  <a:gd name="T10" fmla="*/ 1841 w 2709"/>
                  <a:gd name="T11" fmla="*/ 562 h 2965"/>
                  <a:gd name="T12" fmla="*/ 1841 w 2709"/>
                  <a:gd name="T13" fmla="*/ 663 h 2965"/>
                  <a:gd name="T14" fmla="*/ 1844 w 2709"/>
                  <a:gd name="T15" fmla="*/ 733 h 2965"/>
                  <a:gd name="T16" fmla="*/ 1874 w 2709"/>
                  <a:gd name="T17" fmla="*/ 762 h 2965"/>
                  <a:gd name="T18" fmla="*/ 1874 w 2709"/>
                  <a:gd name="T19" fmla="*/ 871 h 2965"/>
                  <a:gd name="T20" fmla="*/ 1862 w 2709"/>
                  <a:gd name="T21" fmla="*/ 968 h 2965"/>
                  <a:gd name="T22" fmla="*/ 1801 w 2709"/>
                  <a:gd name="T23" fmla="*/ 1115 h 2965"/>
                  <a:gd name="T24" fmla="*/ 1761 w 2709"/>
                  <a:gd name="T25" fmla="*/ 1231 h 2965"/>
                  <a:gd name="T26" fmla="*/ 1723 w 2709"/>
                  <a:gd name="T27" fmla="*/ 1297 h 2965"/>
                  <a:gd name="T28" fmla="*/ 1705 w 2709"/>
                  <a:gd name="T29" fmla="*/ 1423 h 2965"/>
                  <a:gd name="T30" fmla="*/ 1708 w 2709"/>
                  <a:gd name="T31" fmla="*/ 1530 h 2965"/>
                  <a:gd name="T32" fmla="*/ 1737 w 2709"/>
                  <a:gd name="T33" fmla="*/ 1559 h 2965"/>
                  <a:gd name="T34" fmla="*/ 1766 w 2709"/>
                  <a:gd name="T35" fmla="*/ 1615 h 2965"/>
                  <a:gd name="T36" fmla="*/ 1817 w 2709"/>
                  <a:gd name="T37" fmla="*/ 1749 h 2965"/>
                  <a:gd name="T38" fmla="*/ 1984 w 2709"/>
                  <a:gd name="T39" fmla="*/ 1823 h 2965"/>
                  <a:gd name="T40" fmla="*/ 2500 w 2709"/>
                  <a:gd name="T41" fmla="*/ 2054 h 2965"/>
                  <a:gd name="T42" fmla="*/ 2709 w 2709"/>
                  <a:gd name="T43" fmla="*/ 2567 h 2965"/>
                  <a:gd name="T44" fmla="*/ 2526 w 2709"/>
                  <a:gd name="T45" fmla="*/ 2597 h 2965"/>
                  <a:gd name="T46" fmla="*/ 2301 w 2709"/>
                  <a:gd name="T47" fmla="*/ 2670 h 2965"/>
                  <a:gd name="T48" fmla="*/ 2054 w 2709"/>
                  <a:gd name="T49" fmla="*/ 2765 h 2965"/>
                  <a:gd name="T50" fmla="*/ 1803 w 2709"/>
                  <a:gd name="T51" fmla="*/ 2860 h 2965"/>
                  <a:gd name="T52" fmla="*/ 1568 w 2709"/>
                  <a:gd name="T53" fmla="*/ 2936 h 2965"/>
                  <a:gd name="T54" fmla="*/ 1354 w 2709"/>
                  <a:gd name="T55" fmla="*/ 1910 h 2965"/>
                  <a:gd name="T56" fmla="*/ 1064 w 2709"/>
                  <a:gd name="T57" fmla="*/ 2707 h 2965"/>
                  <a:gd name="T58" fmla="*/ 1047 w 2709"/>
                  <a:gd name="T59" fmla="*/ 2930 h 2965"/>
                  <a:gd name="T60" fmla="*/ 810 w 2709"/>
                  <a:gd name="T61" fmla="*/ 2843 h 2965"/>
                  <a:gd name="T62" fmla="*/ 592 w 2709"/>
                  <a:gd name="T63" fmla="*/ 2736 h 2965"/>
                  <a:gd name="T64" fmla="*/ 372 w 2709"/>
                  <a:gd name="T65" fmla="*/ 2639 h 2965"/>
                  <a:gd name="T66" fmla="*/ 134 w 2709"/>
                  <a:gd name="T67" fmla="*/ 2576 h 2965"/>
                  <a:gd name="T68" fmla="*/ 135 w 2709"/>
                  <a:gd name="T69" fmla="*/ 2110 h 2965"/>
                  <a:gd name="T70" fmla="*/ 360 w 2709"/>
                  <a:gd name="T71" fmla="*/ 1983 h 2965"/>
                  <a:gd name="T72" fmla="*/ 651 w 2709"/>
                  <a:gd name="T73" fmla="*/ 1852 h 2965"/>
                  <a:gd name="T74" fmla="*/ 878 w 2709"/>
                  <a:gd name="T75" fmla="*/ 1748 h 2965"/>
                  <a:gd name="T76" fmla="*/ 929 w 2709"/>
                  <a:gd name="T77" fmla="*/ 1606 h 2965"/>
                  <a:gd name="T78" fmla="*/ 953 w 2709"/>
                  <a:gd name="T79" fmla="*/ 1563 h 2965"/>
                  <a:gd name="T80" fmla="*/ 993 w 2709"/>
                  <a:gd name="T81" fmla="*/ 1539 h 2965"/>
                  <a:gd name="T82" fmla="*/ 1020 w 2709"/>
                  <a:gd name="T83" fmla="*/ 1348 h 2965"/>
                  <a:gd name="T84" fmla="*/ 978 w 2709"/>
                  <a:gd name="T85" fmla="*/ 1275 h 2965"/>
                  <a:gd name="T86" fmla="*/ 915 w 2709"/>
                  <a:gd name="T87" fmla="*/ 1113 h 2965"/>
                  <a:gd name="T88" fmla="*/ 878 w 2709"/>
                  <a:gd name="T89" fmla="*/ 1003 h 2965"/>
                  <a:gd name="T90" fmla="*/ 837 w 2709"/>
                  <a:gd name="T91" fmla="*/ 814 h 2965"/>
                  <a:gd name="T92" fmla="*/ 836 w 2709"/>
                  <a:gd name="T93" fmla="*/ 759 h 2965"/>
                  <a:gd name="T94" fmla="*/ 871 w 2709"/>
                  <a:gd name="T95" fmla="*/ 732 h 2965"/>
                  <a:gd name="T96" fmla="*/ 882 w 2709"/>
                  <a:gd name="T97" fmla="*/ 676 h 2965"/>
                  <a:gd name="T98" fmla="*/ 883 w 2709"/>
                  <a:gd name="T99" fmla="*/ 623 h 2965"/>
                  <a:gd name="T100" fmla="*/ 883 w 2709"/>
                  <a:gd name="T101" fmla="*/ 557 h 2965"/>
                  <a:gd name="T102" fmla="*/ 900 w 2709"/>
                  <a:gd name="T103" fmla="*/ 343 h 2965"/>
                  <a:gd name="T104" fmla="*/ 969 w 2709"/>
                  <a:gd name="T105" fmla="*/ 235 h 2965"/>
                  <a:gd name="T106" fmla="*/ 1109 w 2709"/>
                  <a:gd name="T107" fmla="*/ 128 h 2965"/>
                  <a:gd name="T108" fmla="*/ 1312 w 2709"/>
                  <a:gd name="T109" fmla="*/ 49 h 2965"/>
                  <a:gd name="T110" fmla="*/ 1565 w 2709"/>
                  <a:gd name="T111" fmla="*/ 1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09" h="2965">
                    <a:moveTo>
                      <a:pt x="1591" y="0"/>
                    </a:moveTo>
                    <a:lnTo>
                      <a:pt x="1619" y="1"/>
                    </a:lnTo>
                    <a:lnTo>
                      <a:pt x="1628" y="14"/>
                    </a:lnTo>
                    <a:lnTo>
                      <a:pt x="1613" y="24"/>
                    </a:lnTo>
                    <a:lnTo>
                      <a:pt x="1600" y="35"/>
                    </a:lnTo>
                    <a:lnTo>
                      <a:pt x="1586" y="45"/>
                    </a:lnTo>
                    <a:lnTo>
                      <a:pt x="1575" y="58"/>
                    </a:lnTo>
                    <a:lnTo>
                      <a:pt x="1569" y="71"/>
                    </a:lnTo>
                    <a:lnTo>
                      <a:pt x="1567" y="81"/>
                    </a:lnTo>
                    <a:lnTo>
                      <a:pt x="1570" y="93"/>
                    </a:lnTo>
                    <a:lnTo>
                      <a:pt x="1579" y="104"/>
                    </a:lnTo>
                    <a:lnTo>
                      <a:pt x="1590" y="116"/>
                    </a:lnTo>
                    <a:lnTo>
                      <a:pt x="1681" y="193"/>
                    </a:lnTo>
                    <a:lnTo>
                      <a:pt x="1770" y="272"/>
                    </a:lnTo>
                    <a:lnTo>
                      <a:pt x="1793" y="296"/>
                    </a:lnTo>
                    <a:lnTo>
                      <a:pt x="1812" y="322"/>
                    </a:lnTo>
                    <a:lnTo>
                      <a:pt x="1825" y="351"/>
                    </a:lnTo>
                    <a:lnTo>
                      <a:pt x="1835" y="382"/>
                    </a:lnTo>
                    <a:lnTo>
                      <a:pt x="1840" y="413"/>
                    </a:lnTo>
                    <a:lnTo>
                      <a:pt x="1841" y="447"/>
                    </a:lnTo>
                    <a:lnTo>
                      <a:pt x="1841" y="482"/>
                    </a:lnTo>
                    <a:lnTo>
                      <a:pt x="1841" y="513"/>
                    </a:lnTo>
                    <a:lnTo>
                      <a:pt x="1841" y="538"/>
                    </a:lnTo>
                    <a:lnTo>
                      <a:pt x="1841" y="562"/>
                    </a:lnTo>
                    <a:lnTo>
                      <a:pt x="1841" y="585"/>
                    </a:lnTo>
                    <a:lnTo>
                      <a:pt x="1841" y="608"/>
                    </a:lnTo>
                    <a:lnTo>
                      <a:pt x="1841" y="634"/>
                    </a:lnTo>
                    <a:lnTo>
                      <a:pt x="1841" y="663"/>
                    </a:lnTo>
                    <a:lnTo>
                      <a:pt x="1841" y="699"/>
                    </a:lnTo>
                    <a:lnTo>
                      <a:pt x="1841" y="711"/>
                    </a:lnTo>
                    <a:lnTo>
                      <a:pt x="1842" y="722"/>
                    </a:lnTo>
                    <a:lnTo>
                      <a:pt x="1844" y="733"/>
                    </a:lnTo>
                    <a:lnTo>
                      <a:pt x="1850" y="744"/>
                    </a:lnTo>
                    <a:lnTo>
                      <a:pt x="1857" y="751"/>
                    </a:lnTo>
                    <a:lnTo>
                      <a:pt x="1870" y="757"/>
                    </a:lnTo>
                    <a:lnTo>
                      <a:pt x="1874" y="762"/>
                    </a:lnTo>
                    <a:lnTo>
                      <a:pt x="1878" y="767"/>
                    </a:lnTo>
                    <a:lnTo>
                      <a:pt x="1881" y="774"/>
                    </a:lnTo>
                    <a:lnTo>
                      <a:pt x="1882" y="781"/>
                    </a:lnTo>
                    <a:lnTo>
                      <a:pt x="1874" y="871"/>
                    </a:lnTo>
                    <a:lnTo>
                      <a:pt x="1864" y="962"/>
                    </a:lnTo>
                    <a:lnTo>
                      <a:pt x="1863" y="964"/>
                    </a:lnTo>
                    <a:lnTo>
                      <a:pt x="1863" y="966"/>
                    </a:lnTo>
                    <a:lnTo>
                      <a:pt x="1862" y="968"/>
                    </a:lnTo>
                    <a:lnTo>
                      <a:pt x="1841" y="1003"/>
                    </a:lnTo>
                    <a:lnTo>
                      <a:pt x="1825" y="1039"/>
                    </a:lnTo>
                    <a:lnTo>
                      <a:pt x="1813" y="1077"/>
                    </a:lnTo>
                    <a:lnTo>
                      <a:pt x="1801" y="1115"/>
                    </a:lnTo>
                    <a:lnTo>
                      <a:pt x="1790" y="1154"/>
                    </a:lnTo>
                    <a:lnTo>
                      <a:pt x="1778" y="1191"/>
                    </a:lnTo>
                    <a:lnTo>
                      <a:pt x="1763" y="1228"/>
                    </a:lnTo>
                    <a:lnTo>
                      <a:pt x="1761" y="1231"/>
                    </a:lnTo>
                    <a:lnTo>
                      <a:pt x="1760" y="1236"/>
                    </a:lnTo>
                    <a:lnTo>
                      <a:pt x="1758" y="1238"/>
                    </a:lnTo>
                    <a:lnTo>
                      <a:pt x="1738" y="1267"/>
                    </a:lnTo>
                    <a:lnTo>
                      <a:pt x="1723" y="1297"/>
                    </a:lnTo>
                    <a:lnTo>
                      <a:pt x="1714" y="1328"/>
                    </a:lnTo>
                    <a:lnTo>
                      <a:pt x="1708" y="1359"/>
                    </a:lnTo>
                    <a:lnTo>
                      <a:pt x="1705" y="1391"/>
                    </a:lnTo>
                    <a:lnTo>
                      <a:pt x="1705" y="1423"/>
                    </a:lnTo>
                    <a:lnTo>
                      <a:pt x="1706" y="1456"/>
                    </a:lnTo>
                    <a:lnTo>
                      <a:pt x="1707" y="1489"/>
                    </a:lnTo>
                    <a:lnTo>
                      <a:pt x="1707" y="1521"/>
                    </a:lnTo>
                    <a:lnTo>
                      <a:pt x="1708" y="1530"/>
                    </a:lnTo>
                    <a:lnTo>
                      <a:pt x="1712" y="1538"/>
                    </a:lnTo>
                    <a:lnTo>
                      <a:pt x="1717" y="1546"/>
                    </a:lnTo>
                    <a:lnTo>
                      <a:pt x="1722" y="1550"/>
                    </a:lnTo>
                    <a:lnTo>
                      <a:pt x="1737" y="1559"/>
                    </a:lnTo>
                    <a:lnTo>
                      <a:pt x="1748" y="1570"/>
                    </a:lnTo>
                    <a:lnTo>
                      <a:pt x="1756" y="1584"/>
                    </a:lnTo>
                    <a:lnTo>
                      <a:pt x="1761" y="1599"/>
                    </a:lnTo>
                    <a:lnTo>
                      <a:pt x="1766" y="1615"/>
                    </a:lnTo>
                    <a:lnTo>
                      <a:pt x="1779" y="1657"/>
                    </a:lnTo>
                    <a:lnTo>
                      <a:pt x="1794" y="1698"/>
                    </a:lnTo>
                    <a:lnTo>
                      <a:pt x="1810" y="1738"/>
                    </a:lnTo>
                    <a:lnTo>
                      <a:pt x="1817" y="1749"/>
                    </a:lnTo>
                    <a:lnTo>
                      <a:pt x="1828" y="1758"/>
                    </a:lnTo>
                    <a:lnTo>
                      <a:pt x="1840" y="1766"/>
                    </a:lnTo>
                    <a:lnTo>
                      <a:pt x="1853" y="1771"/>
                    </a:lnTo>
                    <a:lnTo>
                      <a:pt x="1984" y="1823"/>
                    </a:lnTo>
                    <a:lnTo>
                      <a:pt x="2114" y="1877"/>
                    </a:lnTo>
                    <a:lnTo>
                      <a:pt x="2244" y="1932"/>
                    </a:lnTo>
                    <a:lnTo>
                      <a:pt x="2373" y="1991"/>
                    </a:lnTo>
                    <a:lnTo>
                      <a:pt x="2500" y="2054"/>
                    </a:lnTo>
                    <a:lnTo>
                      <a:pt x="2539" y="2077"/>
                    </a:lnTo>
                    <a:lnTo>
                      <a:pt x="2576" y="2103"/>
                    </a:lnTo>
                    <a:lnTo>
                      <a:pt x="2609" y="2134"/>
                    </a:lnTo>
                    <a:lnTo>
                      <a:pt x="2709" y="2567"/>
                    </a:lnTo>
                    <a:lnTo>
                      <a:pt x="2668" y="2569"/>
                    </a:lnTo>
                    <a:lnTo>
                      <a:pt x="2624" y="2575"/>
                    </a:lnTo>
                    <a:lnTo>
                      <a:pt x="2576" y="2584"/>
                    </a:lnTo>
                    <a:lnTo>
                      <a:pt x="2526" y="2597"/>
                    </a:lnTo>
                    <a:lnTo>
                      <a:pt x="2473" y="2611"/>
                    </a:lnTo>
                    <a:lnTo>
                      <a:pt x="2417" y="2628"/>
                    </a:lnTo>
                    <a:lnTo>
                      <a:pt x="2360" y="2648"/>
                    </a:lnTo>
                    <a:lnTo>
                      <a:pt x="2301" y="2670"/>
                    </a:lnTo>
                    <a:lnTo>
                      <a:pt x="2241" y="2692"/>
                    </a:lnTo>
                    <a:lnTo>
                      <a:pt x="2179" y="2715"/>
                    </a:lnTo>
                    <a:lnTo>
                      <a:pt x="2116" y="2739"/>
                    </a:lnTo>
                    <a:lnTo>
                      <a:pt x="2054" y="2765"/>
                    </a:lnTo>
                    <a:lnTo>
                      <a:pt x="1991" y="2789"/>
                    </a:lnTo>
                    <a:lnTo>
                      <a:pt x="1928" y="2813"/>
                    </a:lnTo>
                    <a:lnTo>
                      <a:pt x="1865" y="2838"/>
                    </a:lnTo>
                    <a:lnTo>
                      <a:pt x="1803" y="2860"/>
                    </a:lnTo>
                    <a:lnTo>
                      <a:pt x="1742" y="2882"/>
                    </a:lnTo>
                    <a:lnTo>
                      <a:pt x="1683" y="2902"/>
                    </a:lnTo>
                    <a:lnTo>
                      <a:pt x="1624" y="2920"/>
                    </a:lnTo>
                    <a:lnTo>
                      <a:pt x="1568" y="2936"/>
                    </a:lnTo>
                    <a:lnTo>
                      <a:pt x="1514" y="2949"/>
                    </a:lnTo>
                    <a:lnTo>
                      <a:pt x="1463" y="2958"/>
                    </a:lnTo>
                    <a:lnTo>
                      <a:pt x="1644" y="2707"/>
                    </a:lnTo>
                    <a:lnTo>
                      <a:pt x="1354" y="1910"/>
                    </a:lnTo>
                    <a:lnTo>
                      <a:pt x="1445" y="1716"/>
                    </a:lnTo>
                    <a:lnTo>
                      <a:pt x="1264" y="1716"/>
                    </a:lnTo>
                    <a:lnTo>
                      <a:pt x="1354" y="1910"/>
                    </a:lnTo>
                    <a:lnTo>
                      <a:pt x="1064" y="2707"/>
                    </a:lnTo>
                    <a:lnTo>
                      <a:pt x="1251" y="2965"/>
                    </a:lnTo>
                    <a:lnTo>
                      <a:pt x="1180" y="2957"/>
                    </a:lnTo>
                    <a:lnTo>
                      <a:pt x="1113" y="2945"/>
                    </a:lnTo>
                    <a:lnTo>
                      <a:pt x="1047" y="2930"/>
                    </a:lnTo>
                    <a:lnTo>
                      <a:pt x="985" y="2911"/>
                    </a:lnTo>
                    <a:lnTo>
                      <a:pt x="925" y="2891"/>
                    </a:lnTo>
                    <a:lnTo>
                      <a:pt x="866" y="2867"/>
                    </a:lnTo>
                    <a:lnTo>
                      <a:pt x="810" y="2843"/>
                    </a:lnTo>
                    <a:lnTo>
                      <a:pt x="754" y="2817"/>
                    </a:lnTo>
                    <a:lnTo>
                      <a:pt x="699" y="2790"/>
                    </a:lnTo>
                    <a:lnTo>
                      <a:pt x="645" y="2764"/>
                    </a:lnTo>
                    <a:lnTo>
                      <a:pt x="592" y="2736"/>
                    </a:lnTo>
                    <a:lnTo>
                      <a:pt x="538" y="2710"/>
                    </a:lnTo>
                    <a:lnTo>
                      <a:pt x="483" y="2684"/>
                    </a:lnTo>
                    <a:lnTo>
                      <a:pt x="428" y="2661"/>
                    </a:lnTo>
                    <a:lnTo>
                      <a:pt x="372" y="2639"/>
                    </a:lnTo>
                    <a:lnTo>
                      <a:pt x="315" y="2619"/>
                    </a:lnTo>
                    <a:lnTo>
                      <a:pt x="257" y="2601"/>
                    </a:lnTo>
                    <a:lnTo>
                      <a:pt x="196" y="2587"/>
                    </a:lnTo>
                    <a:lnTo>
                      <a:pt x="134" y="2576"/>
                    </a:lnTo>
                    <a:lnTo>
                      <a:pt x="69" y="2570"/>
                    </a:lnTo>
                    <a:lnTo>
                      <a:pt x="0" y="2567"/>
                    </a:lnTo>
                    <a:lnTo>
                      <a:pt x="100" y="2139"/>
                    </a:lnTo>
                    <a:lnTo>
                      <a:pt x="135" y="2110"/>
                    </a:lnTo>
                    <a:lnTo>
                      <a:pt x="174" y="2083"/>
                    </a:lnTo>
                    <a:lnTo>
                      <a:pt x="215" y="2060"/>
                    </a:lnTo>
                    <a:lnTo>
                      <a:pt x="287" y="2021"/>
                    </a:lnTo>
                    <a:lnTo>
                      <a:pt x="360" y="1983"/>
                    </a:lnTo>
                    <a:lnTo>
                      <a:pt x="432" y="1946"/>
                    </a:lnTo>
                    <a:lnTo>
                      <a:pt x="504" y="1913"/>
                    </a:lnTo>
                    <a:lnTo>
                      <a:pt x="578" y="1882"/>
                    </a:lnTo>
                    <a:lnTo>
                      <a:pt x="651" y="1852"/>
                    </a:lnTo>
                    <a:lnTo>
                      <a:pt x="754" y="1809"/>
                    </a:lnTo>
                    <a:lnTo>
                      <a:pt x="856" y="1766"/>
                    </a:lnTo>
                    <a:lnTo>
                      <a:pt x="868" y="1758"/>
                    </a:lnTo>
                    <a:lnTo>
                      <a:pt x="878" y="1748"/>
                    </a:lnTo>
                    <a:lnTo>
                      <a:pt x="885" y="1736"/>
                    </a:lnTo>
                    <a:lnTo>
                      <a:pt x="907" y="1678"/>
                    </a:lnTo>
                    <a:lnTo>
                      <a:pt x="925" y="1619"/>
                    </a:lnTo>
                    <a:lnTo>
                      <a:pt x="929" y="1606"/>
                    </a:lnTo>
                    <a:lnTo>
                      <a:pt x="933" y="1593"/>
                    </a:lnTo>
                    <a:lnTo>
                      <a:pt x="939" y="1582"/>
                    </a:lnTo>
                    <a:lnTo>
                      <a:pt x="945" y="1571"/>
                    </a:lnTo>
                    <a:lnTo>
                      <a:pt x="953" y="1563"/>
                    </a:lnTo>
                    <a:lnTo>
                      <a:pt x="964" y="1555"/>
                    </a:lnTo>
                    <a:lnTo>
                      <a:pt x="979" y="1551"/>
                    </a:lnTo>
                    <a:lnTo>
                      <a:pt x="986" y="1547"/>
                    </a:lnTo>
                    <a:lnTo>
                      <a:pt x="993" y="1539"/>
                    </a:lnTo>
                    <a:lnTo>
                      <a:pt x="999" y="1530"/>
                    </a:lnTo>
                    <a:lnTo>
                      <a:pt x="1002" y="1521"/>
                    </a:lnTo>
                    <a:lnTo>
                      <a:pt x="1012" y="1435"/>
                    </a:lnTo>
                    <a:lnTo>
                      <a:pt x="1020" y="1348"/>
                    </a:lnTo>
                    <a:lnTo>
                      <a:pt x="1018" y="1334"/>
                    </a:lnTo>
                    <a:lnTo>
                      <a:pt x="1013" y="1321"/>
                    </a:lnTo>
                    <a:lnTo>
                      <a:pt x="1006" y="1310"/>
                    </a:lnTo>
                    <a:lnTo>
                      <a:pt x="978" y="1275"/>
                    </a:lnTo>
                    <a:lnTo>
                      <a:pt x="955" y="1238"/>
                    </a:lnTo>
                    <a:lnTo>
                      <a:pt x="937" y="1199"/>
                    </a:lnTo>
                    <a:lnTo>
                      <a:pt x="925" y="1156"/>
                    </a:lnTo>
                    <a:lnTo>
                      <a:pt x="915" y="1113"/>
                    </a:lnTo>
                    <a:lnTo>
                      <a:pt x="909" y="1084"/>
                    </a:lnTo>
                    <a:lnTo>
                      <a:pt x="898" y="1058"/>
                    </a:lnTo>
                    <a:lnTo>
                      <a:pt x="888" y="1030"/>
                    </a:lnTo>
                    <a:lnTo>
                      <a:pt x="878" y="1003"/>
                    </a:lnTo>
                    <a:lnTo>
                      <a:pt x="858" y="928"/>
                    </a:lnTo>
                    <a:lnTo>
                      <a:pt x="840" y="852"/>
                    </a:lnTo>
                    <a:lnTo>
                      <a:pt x="838" y="834"/>
                    </a:lnTo>
                    <a:lnTo>
                      <a:pt x="837" y="814"/>
                    </a:lnTo>
                    <a:lnTo>
                      <a:pt x="835" y="795"/>
                    </a:lnTo>
                    <a:lnTo>
                      <a:pt x="834" y="783"/>
                    </a:lnTo>
                    <a:lnTo>
                      <a:pt x="834" y="770"/>
                    </a:lnTo>
                    <a:lnTo>
                      <a:pt x="836" y="759"/>
                    </a:lnTo>
                    <a:lnTo>
                      <a:pt x="842" y="751"/>
                    </a:lnTo>
                    <a:lnTo>
                      <a:pt x="851" y="743"/>
                    </a:lnTo>
                    <a:lnTo>
                      <a:pt x="865" y="737"/>
                    </a:lnTo>
                    <a:lnTo>
                      <a:pt x="871" y="732"/>
                    </a:lnTo>
                    <a:lnTo>
                      <a:pt x="876" y="721"/>
                    </a:lnTo>
                    <a:lnTo>
                      <a:pt x="879" y="710"/>
                    </a:lnTo>
                    <a:lnTo>
                      <a:pt x="882" y="699"/>
                    </a:lnTo>
                    <a:lnTo>
                      <a:pt x="882" y="676"/>
                    </a:lnTo>
                    <a:lnTo>
                      <a:pt x="883" y="658"/>
                    </a:lnTo>
                    <a:lnTo>
                      <a:pt x="883" y="644"/>
                    </a:lnTo>
                    <a:lnTo>
                      <a:pt x="883" y="634"/>
                    </a:lnTo>
                    <a:lnTo>
                      <a:pt x="883" y="623"/>
                    </a:lnTo>
                    <a:lnTo>
                      <a:pt x="883" y="612"/>
                    </a:lnTo>
                    <a:lnTo>
                      <a:pt x="883" y="599"/>
                    </a:lnTo>
                    <a:lnTo>
                      <a:pt x="883" y="581"/>
                    </a:lnTo>
                    <a:lnTo>
                      <a:pt x="883" y="557"/>
                    </a:lnTo>
                    <a:lnTo>
                      <a:pt x="883" y="482"/>
                    </a:lnTo>
                    <a:lnTo>
                      <a:pt x="886" y="408"/>
                    </a:lnTo>
                    <a:lnTo>
                      <a:pt x="891" y="374"/>
                    </a:lnTo>
                    <a:lnTo>
                      <a:pt x="900" y="343"/>
                    </a:lnTo>
                    <a:lnTo>
                      <a:pt x="912" y="313"/>
                    </a:lnTo>
                    <a:lnTo>
                      <a:pt x="928" y="284"/>
                    </a:lnTo>
                    <a:lnTo>
                      <a:pt x="947" y="259"/>
                    </a:lnTo>
                    <a:lnTo>
                      <a:pt x="969" y="235"/>
                    </a:lnTo>
                    <a:lnTo>
                      <a:pt x="992" y="211"/>
                    </a:lnTo>
                    <a:lnTo>
                      <a:pt x="1018" y="189"/>
                    </a:lnTo>
                    <a:lnTo>
                      <a:pt x="1062" y="156"/>
                    </a:lnTo>
                    <a:lnTo>
                      <a:pt x="1109" y="128"/>
                    </a:lnTo>
                    <a:lnTo>
                      <a:pt x="1158" y="103"/>
                    </a:lnTo>
                    <a:lnTo>
                      <a:pt x="1207" y="82"/>
                    </a:lnTo>
                    <a:lnTo>
                      <a:pt x="1259" y="65"/>
                    </a:lnTo>
                    <a:lnTo>
                      <a:pt x="1312" y="49"/>
                    </a:lnTo>
                    <a:lnTo>
                      <a:pt x="1366" y="37"/>
                    </a:lnTo>
                    <a:lnTo>
                      <a:pt x="1431" y="23"/>
                    </a:lnTo>
                    <a:lnTo>
                      <a:pt x="1497" y="11"/>
                    </a:lnTo>
                    <a:lnTo>
                      <a:pt x="1565" y="1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8588376" y="1109663"/>
                <a:ext cx="485775" cy="390525"/>
              </a:xfrm>
              <a:custGeom>
                <a:avLst/>
                <a:gdLst>
                  <a:gd name="T0" fmla="*/ 806 w 1531"/>
                  <a:gd name="T1" fmla="*/ 112 h 1231"/>
                  <a:gd name="T2" fmla="*/ 658 w 1531"/>
                  <a:gd name="T3" fmla="*/ 171 h 1231"/>
                  <a:gd name="T4" fmla="*/ 535 w 1531"/>
                  <a:gd name="T5" fmla="*/ 270 h 1231"/>
                  <a:gd name="T6" fmla="*/ 449 w 1531"/>
                  <a:gd name="T7" fmla="*/ 403 h 1231"/>
                  <a:gd name="T8" fmla="*/ 407 w 1531"/>
                  <a:gd name="T9" fmla="*/ 559 h 1231"/>
                  <a:gd name="T10" fmla="*/ 407 w 1531"/>
                  <a:gd name="T11" fmla="*/ 676 h 1231"/>
                  <a:gd name="T12" fmla="*/ 395 w 1531"/>
                  <a:gd name="T13" fmla="*/ 715 h 1231"/>
                  <a:gd name="T14" fmla="*/ 507 w 1531"/>
                  <a:gd name="T15" fmla="*/ 941 h 1231"/>
                  <a:gd name="T16" fmla="*/ 571 w 1531"/>
                  <a:gd name="T17" fmla="*/ 996 h 1231"/>
                  <a:gd name="T18" fmla="*/ 706 w 1531"/>
                  <a:gd name="T19" fmla="*/ 1085 h 1231"/>
                  <a:gd name="T20" fmla="*/ 862 w 1531"/>
                  <a:gd name="T21" fmla="*/ 1128 h 1231"/>
                  <a:gd name="T22" fmla="*/ 1027 w 1531"/>
                  <a:gd name="T23" fmla="*/ 1119 h 1231"/>
                  <a:gd name="T24" fmla="*/ 1175 w 1531"/>
                  <a:gd name="T25" fmla="*/ 1060 h 1231"/>
                  <a:gd name="T26" fmla="*/ 1298 w 1531"/>
                  <a:gd name="T27" fmla="*/ 960 h 1231"/>
                  <a:gd name="T28" fmla="*/ 1384 w 1531"/>
                  <a:gd name="T29" fmla="*/ 828 h 1231"/>
                  <a:gd name="T30" fmla="*/ 1427 w 1531"/>
                  <a:gd name="T31" fmla="*/ 672 h 1231"/>
                  <a:gd name="T32" fmla="*/ 1418 w 1531"/>
                  <a:gd name="T33" fmla="*/ 505 h 1231"/>
                  <a:gd name="T34" fmla="*/ 1360 w 1531"/>
                  <a:gd name="T35" fmla="*/ 355 h 1231"/>
                  <a:gd name="T36" fmla="*/ 1261 w 1531"/>
                  <a:gd name="T37" fmla="*/ 233 h 1231"/>
                  <a:gd name="T38" fmla="*/ 1128 w 1531"/>
                  <a:gd name="T39" fmla="*/ 147 h 1231"/>
                  <a:gd name="T40" fmla="*/ 973 w 1531"/>
                  <a:gd name="T41" fmla="*/ 103 h 1231"/>
                  <a:gd name="T42" fmla="*/ 979 w 1531"/>
                  <a:gd name="T43" fmla="*/ 3 h 1231"/>
                  <a:gd name="T44" fmla="*/ 1155 w 1531"/>
                  <a:gd name="T45" fmla="*/ 47 h 1231"/>
                  <a:gd name="T46" fmla="*/ 1307 w 1531"/>
                  <a:gd name="T47" fmla="*/ 140 h 1231"/>
                  <a:gd name="T48" fmla="*/ 1425 w 1531"/>
                  <a:gd name="T49" fmla="*/ 272 h 1231"/>
                  <a:gd name="T50" fmla="*/ 1503 w 1531"/>
                  <a:gd name="T51" fmla="*/ 432 h 1231"/>
                  <a:gd name="T52" fmla="*/ 1531 w 1531"/>
                  <a:gd name="T53" fmla="*/ 615 h 1231"/>
                  <a:gd name="T54" fmla="*/ 1503 w 1531"/>
                  <a:gd name="T55" fmla="*/ 799 h 1231"/>
                  <a:gd name="T56" fmla="*/ 1425 w 1531"/>
                  <a:gd name="T57" fmla="*/ 959 h 1231"/>
                  <a:gd name="T58" fmla="*/ 1307 w 1531"/>
                  <a:gd name="T59" fmla="*/ 1091 h 1231"/>
                  <a:gd name="T60" fmla="*/ 1155 w 1531"/>
                  <a:gd name="T61" fmla="*/ 1183 h 1231"/>
                  <a:gd name="T62" fmla="*/ 979 w 1531"/>
                  <a:gd name="T63" fmla="*/ 1228 h 1231"/>
                  <a:gd name="T64" fmla="*/ 805 w 1531"/>
                  <a:gd name="T65" fmla="*/ 1221 h 1231"/>
                  <a:gd name="T66" fmla="*/ 647 w 1531"/>
                  <a:gd name="T67" fmla="*/ 1169 h 1231"/>
                  <a:gd name="T68" fmla="*/ 508 w 1531"/>
                  <a:gd name="T69" fmla="*/ 1076 h 1231"/>
                  <a:gd name="T70" fmla="*/ 24 w 1531"/>
                  <a:gd name="T71" fmla="*/ 927 h 1231"/>
                  <a:gd name="T72" fmla="*/ 0 w 1531"/>
                  <a:gd name="T73" fmla="*/ 891 h 1231"/>
                  <a:gd name="T74" fmla="*/ 11 w 1531"/>
                  <a:gd name="T75" fmla="*/ 850 h 1231"/>
                  <a:gd name="T76" fmla="*/ 302 w 1531"/>
                  <a:gd name="T77" fmla="*/ 615 h 1231"/>
                  <a:gd name="T78" fmla="*/ 330 w 1531"/>
                  <a:gd name="T79" fmla="*/ 432 h 1231"/>
                  <a:gd name="T80" fmla="*/ 408 w 1531"/>
                  <a:gd name="T81" fmla="*/ 272 h 1231"/>
                  <a:gd name="T82" fmla="*/ 526 w 1531"/>
                  <a:gd name="T83" fmla="*/ 140 h 1231"/>
                  <a:gd name="T84" fmla="*/ 678 w 1531"/>
                  <a:gd name="T85" fmla="*/ 47 h 1231"/>
                  <a:gd name="T86" fmla="*/ 854 w 1531"/>
                  <a:gd name="T87" fmla="*/ 3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31" h="1231">
                    <a:moveTo>
                      <a:pt x="917" y="100"/>
                    </a:moveTo>
                    <a:lnTo>
                      <a:pt x="861" y="103"/>
                    </a:lnTo>
                    <a:lnTo>
                      <a:pt x="806" y="112"/>
                    </a:lnTo>
                    <a:lnTo>
                      <a:pt x="755" y="127"/>
                    </a:lnTo>
                    <a:lnTo>
                      <a:pt x="705" y="147"/>
                    </a:lnTo>
                    <a:lnTo>
                      <a:pt x="658" y="171"/>
                    </a:lnTo>
                    <a:lnTo>
                      <a:pt x="613" y="200"/>
                    </a:lnTo>
                    <a:lnTo>
                      <a:pt x="573" y="233"/>
                    </a:lnTo>
                    <a:lnTo>
                      <a:pt x="535" y="270"/>
                    </a:lnTo>
                    <a:lnTo>
                      <a:pt x="503" y="312"/>
                    </a:lnTo>
                    <a:lnTo>
                      <a:pt x="473" y="355"/>
                    </a:lnTo>
                    <a:lnTo>
                      <a:pt x="449" y="403"/>
                    </a:lnTo>
                    <a:lnTo>
                      <a:pt x="430" y="453"/>
                    </a:lnTo>
                    <a:lnTo>
                      <a:pt x="415" y="505"/>
                    </a:lnTo>
                    <a:lnTo>
                      <a:pt x="407" y="559"/>
                    </a:lnTo>
                    <a:lnTo>
                      <a:pt x="403" y="615"/>
                    </a:lnTo>
                    <a:lnTo>
                      <a:pt x="404" y="645"/>
                    </a:lnTo>
                    <a:lnTo>
                      <a:pt x="407" y="676"/>
                    </a:lnTo>
                    <a:lnTo>
                      <a:pt x="407" y="691"/>
                    </a:lnTo>
                    <a:lnTo>
                      <a:pt x="402" y="703"/>
                    </a:lnTo>
                    <a:lnTo>
                      <a:pt x="395" y="715"/>
                    </a:lnTo>
                    <a:lnTo>
                      <a:pt x="384" y="724"/>
                    </a:lnTo>
                    <a:lnTo>
                      <a:pt x="175" y="861"/>
                    </a:lnTo>
                    <a:lnTo>
                      <a:pt x="507" y="941"/>
                    </a:lnTo>
                    <a:lnTo>
                      <a:pt x="520" y="947"/>
                    </a:lnTo>
                    <a:lnTo>
                      <a:pt x="532" y="957"/>
                    </a:lnTo>
                    <a:lnTo>
                      <a:pt x="571" y="996"/>
                    </a:lnTo>
                    <a:lnTo>
                      <a:pt x="613" y="1030"/>
                    </a:lnTo>
                    <a:lnTo>
                      <a:pt x="659" y="1060"/>
                    </a:lnTo>
                    <a:lnTo>
                      <a:pt x="706" y="1085"/>
                    </a:lnTo>
                    <a:lnTo>
                      <a:pt x="757" y="1104"/>
                    </a:lnTo>
                    <a:lnTo>
                      <a:pt x="808" y="1119"/>
                    </a:lnTo>
                    <a:lnTo>
                      <a:pt x="862" y="1128"/>
                    </a:lnTo>
                    <a:lnTo>
                      <a:pt x="917" y="1131"/>
                    </a:lnTo>
                    <a:lnTo>
                      <a:pt x="973" y="1128"/>
                    </a:lnTo>
                    <a:lnTo>
                      <a:pt x="1027" y="1119"/>
                    </a:lnTo>
                    <a:lnTo>
                      <a:pt x="1078" y="1104"/>
                    </a:lnTo>
                    <a:lnTo>
                      <a:pt x="1128" y="1084"/>
                    </a:lnTo>
                    <a:lnTo>
                      <a:pt x="1175" y="1060"/>
                    </a:lnTo>
                    <a:lnTo>
                      <a:pt x="1220" y="1031"/>
                    </a:lnTo>
                    <a:lnTo>
                      <a:pt x="1261" y="997"/>
                    </a:lnTo>
                    <a:lnTo>
                      <a:pt x="1298" y="960"/>
                    </a:lnTo>
                    <a:lnTo>
                      <a:pt x="1330" y="919"/>
                    </a:lnTo>
                    <a:lnTo>
                      <a:pt x="1360" y="875"/>
                    </a:lnTo>
                    <a:lnTo>
                      <a:pt x="1384" y="828"/>
                    </a:lnTo>
                    <a:lnTo>
                      <a:pt x="1404" y="778"/>
                    </a:lnTo>
                    <a:lnTo>
                      <a:pt x="1418" y="726"/>
                    </a:lnTo>
                    <a:lnTo>
                      <a:pt x="1427" y="672"/>
                    </a:lnTo>
                    <a:lnTo>
                      <a:pt x="1429" y="615"/>
                    </a:lnTo>
                    <a:lnTo>
                      <a:pt x="1427" y="559"/>
                    </a:lnTo>
                    <a:lnTo>
                      <a:pt x="1418" y="505"/>
                    </a:lnTo>
                    <a:lnTo>
                      <a:pt x="1404" y="453"/>
                    </a:lnTo>
                    <a:lnTo>
                      <a:pt x="1384" y="403"/>
                    </a:lnTo>
                    <a:lnTo>
                      <a:pt x="1360" y="355"/>
                    </a:lnTo>
                    <a:lnTo>
                      <a:pt x="1330" y="312"/>
                    </a:lnTo>
                    <a:lnTo>
                      <a:pt x="1298" y="270"/>
                    </a:lnTo>
                    <a:lnTo>
                      <a:pt x="1261" y="233"/>
                    </a:lnTo>
                    <a:lnTo>
                      <a:pt x="1220" y="200"/>
                    </a:lnTo>
                    <a:lnTo>
                      <a:pt x="1175" y="171"/>
                    </a:lnTo>
                    <a:lnTo>
                      <a:pt x="1128" y="147"/>
                    </a:lnTo>
                    <a:lnTo>
                      <a:pt x="1078" y="127"/>
                    </a:lnTo>
                    <a:lnTo>
                      <a:pt x="1027" y="112"/>
                    </a:lnTo>
                    <a:lnTo>
                      <a:pt x="973" y="103"/>
                    </a:lnTo>
                    <a:lnTo>
                      <a:pt x="917" y="100"/>
                    </a:lnTo>
                    <a:close/>
                    <a:moveTo>
                      <a:pt x="917" y="0"/>
                    </a:moveTo>
                    <a:lnTo>
                      <a:pt x="979" y="3"/>
                    </a:lnTo>
                    <a:lnTo>
                      <a:pt x="1040" y="11"/>
                    </a:lnTo>
                    <a:lnTo>
                      <a:pt x="1099" y="27"/>
                    </a:lnTo>
                    <a:lnTo>
                      <a:pt x="1155" y="47"/>
                    </a:lnTo>
                    <a:lnTo>
                      <a:pt x="1209" y="74"/>
                    </a:lnTo>
                    <a:lnTo>
                      <a:pt x="1260" y="104"/>
                    </a:lnTo>
                    <a:lnTo>
                      <a:pt x="1307" y="140"/>
                    </a:lnTo>
                    <a:lnTo>
                      <a:pt x="1350" y="179"/>
                    </a:lnTo>
                    <a:lnTo>
                      <a:pt x="1390" y="224"/>
                    </a:lnTo>
                    <a:lnTo>
                      <a:pt x="1425" y="272"/>
                    </a:lnTo>
                    <a:lnTo>
                      <a:pt x="1457" y="322"/>
                    </a:lnTo>
                    <a:lnTo>
                      <a:pt x="1482" y="376"/>
                    </a:lnTo>
                    <a:lnTo>
                      <a:pt x="1503" y="432"/>
                    </a:lnTo>
                    <a:lnTo>
                      <a:pt x="1518" y="492"/>
                    </a:lnTo>
                    <a:lnTo>
                      <a:pt x="1528" y="553"/>
                    </a:lnTo>
                    <a:lnTo>
                      <a:pt x="1531" y="615"/>
                    </a:lnTo>
                    <a:lnTo>
                      <a:pt x="1528" y="679"/>
                    </a:lnTo>
                    <a:lnTo>
                      <a:pt x="1518" y="739"/>
                    </a:lnTo>
                    <a:lnTo>
                      <a:pt x="1503" y="799"/>
                    </a:lnTo>
                    <a:lnTo>
                      <a:pt x="1482" y="855"/>
                    </a:lnTo>
                    <a:lnTo>
                      <a:pt x="1457" y="909"/>
                    </a:lnTo>
                    <a:lnTo>
                      <a:pt x="1425" y="959"/>
                    </a:lnTo>
                    <a:lnTo>
                      <a:pt x="1390" y="1007"/>
                    </a:lnTo>
                    <a:lnTo>
                      <a:pt x="1350" y="1051"/>
                    </a:lnTo>
                    <a:lnTo>
                      <a:pt x="1307" y="1091"/>
                    </a:lnTo>
                    <a:lnTo>
                      <a:pt x="1260" y="1127"/>
                    </a:lnTo>
                    <a:lnTo>
                      <a:pt x="1209" y="1157"/>
                    </a:lnTo>
                    <a:lnTo>
                      <a:pt x="1155" y="1183"/>
                    </a:lnTo>
                    <a:lnTo>
                      <a:pt x="1099" y="1204"/>
                    </a:lnTo>
                    <a:lnTo>
                      <a:pt x="1040" y="1219"/>
                    </a:lnTo>
                    <a:lnTo>
                      <a:pt x="979" y="1228"/>
                    </a:lnTo>
                    <a:lnTo>
                      <a:pt x="917" y="1231"/>
                    </a:lnTo>
                    <a:lnTo>
                      <a:pt x="860" y="1229"/>
                    </a:lnTo>
                    <a:lnTo>
                      <a:pt x="805" y="1221"/>
                    </a:lnTo>
                    <a:lnTo>
                      <a:pt x="750" y="1208"/>
                    </a:lnTo>
                    <a:lnTo>
                      <a:pt x="698" y="1191"/>
                    </a:lnTo>
                    <a:lnTo>
                      <a:pt x="647" y="1169"/>
                    </a:lnTo>
                    <a:lnTo>
                      <a:pt x="599" y="1142"/>
                    </a:lnTo>
                    <a:lnTo>
                      <a:pt x="552" y="1111"/>
                    </a:lnTo>
                    <a:lnTo>
                      <a:pt x="508" y="1076"/>
                    </a:lnTo>
                    <a:lnTo>
                      <a:pt x="468" y="1036"/>
                    </a:lnTo>
                    <a:lnTo>
                      <a:pt x="37" y="932"/>
                    </a:lnTo>
                    <a:lnTo>
                      <a:pt x="24" y="927"/>
                    </a:lnTo>
                    <a:lnTo>
                      <a:pt x="12" y="917"/>
                    </a:lnTo>
                    <a:lnTo>
                      <a:pt x="5" y="905"/>
                    </a:lnTo>
                    <a:lnTo>
                      <a:pt x="0" y="891"/>
                    </a:lnTo>
                    <a:lnTo>
                      <a:pt x="0" y="876"/>
                    </a:lnTo>
                    <a:lnTo>
                      <a:pt x="4" y="862"/>
                    </a:lnTo>
                    <a:lnTo>
                      <a:pt x="11" y="850"/>
                    </a:lnTo>
                    <a:lnTo>
                      <a:pt x="22" y="840"/>
                    </a:lnTo>
                    <a:lnTo>
                      <a:pt x="304" y="657"/>
                    </a:lnTo>
                    <a:lnTo>
                      <a:pt x="302" y="615"/>
                    </a:lnTo>
                    <a:lnTo>
                      <a:pt x="305" y="552"/>
                    </a:lnTo>
                    <a:lnTo>
                      <a:pt x="315" y="492"/>
                    </a:lnTo>
                    <a:lnTo>
                      <a:pt x="330" y="432"/>
                    </a:lnTo>
                    <a:lnTo>
                      <a:pt x="351" y="375"/>
                    </a:lnTo>
                    <a:lnTo>
                      <a:pt x="377" y="322"/>
                    </a:lnTo>
                    <a:lnTo>
                      <a:pt x="408" y="272"/>
                    </a:lnTo>
                    <a:lnTo>
                      <a:pt x="442" y="224"/>
                    </a:lnTo>
                    <a:lnTo>
                      <a:pt x="483" y="179"/>
                    </a:lnTo>
                    <a:lnTo>
                      <a:pt x="526" y="140"/>
                    </a:lnTo>
                    <a:lnTo>
                      <a:pt x="573" y="104"/>
                    </a:lnTo>
                    <a:lnTo>
                      <a:pt x="624" y="74"/>
                    </a:lnTo>
                    <a:lnTo>
                      <a:pt x="678" y="47"/>
                    </a:lnTo>
                    <a:lnTo>
                      <a:pt x="735" y="27"/>
                    </a:lnTo>
                    <a:lnTo>
                      <a:pt x="793" y="11"/>
                    </a:lnTo>
                    <a:lnTo>
                      <a:pt x="854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8789988" y="1300163"/>
                <a:ext cx="33338" cy="96838"/>
              </a:xfrm>
              <a:custGeom>
                <a:avLst/>
                <a:gdLst>
                  <a:gd name="T0" fmla="*/ 11 w 107"/>
                  <a:gd name="T1" fmla="*/ 0 h 307"/>
                  <a:gd name="T2" fmla="*/ 96 w 107"/>
                  <a:gd name="T3" fmla="*/ 0 h 307"/>
                  <a:gd name="T4" fmla="*/ 99 w 107"/>
                  <a:gd name="T5" fmla="*/ 2 h 307"/>
                  <a:gd name="T6" fmla="*/ 103 w 107"/>
                  <a:gd name="T7" fmla="*/ 3 h 307"/>
                  <a:gd name="T8" fmla="*/ 105 w 107"/>
                  <a:gd name="T9" fmla="*/ 6 h 307"/>
                  <a:gd name="T10" fmla="*/ 106 w 107"/>
                  <a:gd name="T11" fmla="*/ 8 h 307"/>
                  <a:gd name="T12" fmla="*/ 107 w 107"/>
                  <a:gd name="T13" fmla="*/ 12 h 307"/>
                  <a:gd name="T14" fmla="*/ 107 w 107"/>
                  <a:gd name="T15" fmla="*/ 297 h 307"/>
                  <a:gd name="T16" fmla="*/ 106 w 107"/>
                  <a:gd name="T17" fmla="*/ 300 h 307"/>
                  <a:gd name="T18" fmla="*/ 105 w 107"/>
                  <a:gd name="T19" fmla="*/ 303 h 307"/>
                  <a:gd name="T20" fmla="*/ 103 w 107"/>
                  <a:gd name="T21" fmla="*/ 305 h 307"/>
                  <a:gd name="T22" fmla="*/ 99 w 107"/>
                  <a:gd name="T23" fmla="*/ 307 h 307"/>
                  <a:gd name="T24" fmla="*/ 96 w 107"/>
                  <a:gd name="T25" fmla="*/ 307 h 307"/>
                  <a:gd name="T26" fmla="*/ 11 w 107"/>
                  <a:gd name="T27" fmla="*/ 307 h 307"/>
                  <a:gd name="T28" fmla="*/ 8 w 107"/>
                  <a:gd name="T29" fmla="*/ 307 h 307"/>
                  <a:gd name="T30" fmla="*/ 5 w 107"/>
                  <a:gd name="T31" fmla="*/ 305 h 307"/>
                  <a:gd name="T32" fmla="*/ 2 w 107"/>
                  <a:gd name="T33" fmla="*/ 303 h 307"/>
                  <a:gd name="T34" fmla="*/ 0 w 107"/>
                  <a:gd name="T35" fmla="*/ 300 h 307"/>
                  <a:gd name="T36" fmla="*/ 0 w 107"/>
                  <a:gd name="T37" fmla="*/ 297 h 307"/>
                  <a:gd name="T38" fmla="*/ 0 w 107"/>
                  <a:gd name="T39" fmla="*/ 12 h 307"/>
                  <a:gd name="T40" fmla="*/ 0 w 107"/>
                  <a:gd name="T41" fmla="*/ 8 h 307"/>
                  <a:gd name="T42" fmla="*/ 2 w 107"/>
                  <a:gd name="T43" fmla="*/ 6 h 307"/>
                  <a:gd name="T44" fmla="*/ 5 w 107"/>
                  <a:gd name="T45" fmla="*/ 3 h 307"/>
                  <a:gd name="T46" fmla="*/ 8 w 107"/>
                  <a:gd name="T47" fmla="*/ 2 h 307"/>
                  <a:gd name="T48" fmla="*/ 11 w 107"/>
                  <a:gd name="T4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307">
                    <a:moveTo>
                      <a:pt x="11" y="0"/>
                    </a:moveTo>
                    <a:lnTo>
                      <a:pt x="96" y="0"/>
                    </a:lnTo>
                    <a:lnTo>
                      <a:pt x="99" y="2"/>
                    </a:lnTo>
                    <a:lnTo>
                      <a:pt x="103" y="3"/>
                    </a:lnTo>
                    <a:lnTo>
                      <a:pt x="105" y="6"/>
                    </a:lnTo>
                    <a:lnTo>
                      <a:pt x="106" y="8"/>
                    </a:lnTo>
                    <a:lnTo>
                      <a:pt x="107" y="12"/>
                    </a:lnTo>
                    <a:lnTo>
                      <a:pt x="107" y="297"/>
                    </a:lnTo>
                    <a:lnTo>
                      <a:pt x="106" y="300"/>
                    </a:lnTo>
                    <a:lnTo>
                      <a:pt x="105" y="303"/>
                    </a:lnTo>
                    <a:lnTo>
                      <a:pt x="103" y="305"/>
                    </a:lnTo>
                    <a:lnTo>
                      <a:pt x="99" y="307"/>
                    </a:lnTo>
                    <a:lnTo>
                      <a:pt x="96" y="307"/>
                    </a:lnTo>
                    <a:lnTo>
                      <a:pt x="11" y="307"/>
                    </a:lnTo>
                    <a:lnTo>
                      <a:pt x="8" y="307"/>
                    </a:lnTo>
                    <a:lnTo>
                      <a:pt x="5" y="305"/>
                    </a:lnTo>
                    <a:lnTo>
                      <a:pt x="2" y="303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8859838" y="1262063"/>
                <a:ext cx="33338" cy="134938"/>
              </a:xfrm>
              <a:custGeom>
                <a:avLst/>
                <a:gdLst>
                  <a:gd name="T0" fmla="*/ 11 w 106"/>
                  <a:gd name="T1" fmla="*/ 0 h 424"/>
                  <a:gd name="T2" fmla="*/ 96 w 106"/>
                  <a:gd name="T3" fmla="*/ 0 h 424"/>
                  <a:gd name="T4" fmla="*/ 100 w 106"/>
                  <a:gd name="T5" fmla="*/ 1 h 424"/>
                  <a:gd name="T6" fmla="*/ 102 w 106"/>
                  <a:gd name="T7" fmla="*/ 2 h 424"/>
                  <a:gd name="T8" fmla="*/ 105 w 106"/>
                  <a:gd name="T9" fmla="*/ 4 h 424"/>
                  <a:gd name="T10" fmla="*/ 106 w 106"/>
                  <a:gd name="T11" fmla="*/ 7 h 424"/>
                  <a:gd name="T12" fmla="*/ 106 w 106"/>
                  <a:gd name="T13" fmla="*/ 11 h 424"/>
                  <a:gd name="T14" fmla="*/ 106 w 106"/>
                  <a:gd name="T15" fmla="*/ 414 h 424"/>
                  <a:gd name="T16" fmla="*/ 106 w 106"/>
                  <a:gd name="T17" fmla="*/ 417 h 424"/>
                  <a:gd name="T18" fmla="*/ 105 w 106"/>
                  <a:gd name="T19" fmla="*/ 420 h 424"/>
                  <a:gd name="T20" fmla="*/ 102 w 106"/>
                  <a:gd name="T21" fmla="*/ 422 h 424"/>
                  <a:gd name="T22" fmla="*/ 100 w 106"/>
                  <a:gd name="T23" fmla="*/ 424 h 424"/>
                  <a:gd name="T24" fmla="*/ 96 w 106"/>
                  <a:gd name="T25" fmla="*/ 424 h 424"/>
                  <a:gd name="T26" fmla="*/ 11 w 106"/>
                  <a:gd name="T27" fmla="*/ 424 h 424"/>
                  <a:gd name="T28" fmla="*/ 7 w 106"/>
                  <a:gd name="T29" fmla="*/ 424 h 424"/>
                  <a:gd name="T30" fmla="*/ 5 w 106"/>
                  <a:gd name="T31" fmla="*/ 422 h 424"/>
                  <a:gd name="T32" fmla="*/ 2 w 106"/>
                  <a:gd name="T33" fmla="*/ 420 h 424"/>
                  <a:gd name="T34" fmla="*/ 1 w 106"/>
                  <a:gd name="T35" fmla="*/ 417 h 424"/>
                  <a:gd name="T36" fmla="*/ 0 w 106"/>
                  <a:gd name="T37" fmla="*/ 414 h 424"/>
                  <a:gd name="T38" fmla="*/ 0 w 106"/>
                  <a:gd name="T39" fmla="*/ 11 h 424"/>
                  <a:gd name="T40" fmla="*/ 1 w 106"/>
                  <a:gd name="T41" fmla="*/ 7 h 424"/>
                  <a:gd name="T42" fmla="*/ 2 w 106"/>
                  <a:gd name="T43" fmla="*/ 4 h 424"/>
                  <a:gd name="T44" fmla="*/ 5 w 106"/>
                  <a:gd name="T45" fmla="*/ 2 h 424"/>
                  <a:gd name="T46" fmla="*/ 7 w 106"/>
                  <a:gd name="T47" fmla="*/ 1 h 424"/>
                  <a:gd name="T48" fmla="*/ 11 w 106"/>
                  <a:gd name="T4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424">
                    <a:moveTo>
                      <a:pt x="11" y="0"/>
                    </a:moveTo>
                    <a:lnTo>
                      <a:pt x="96" y="0"/>
                    </a:lnTo>
                    <a:lnTo>
                      <a:pt x="100" y="1"/>
                    </a:lnTo>
                    <a:lnTo>
                      <a:pt x="102" y="2"/>
                    </a:lnTo>
                    <a:lnTo>
                      <a:pt x="105" y="4"/>
                    </a:lnTo>
                    <a:lnTo>
                      <a:pt x="106" y="7"/>
                    </a:lnTo>
                    <a:lnTo>
                      <a:pt x="106" y="11"/>
                    </a:lnTo>
                    <a:lnTo>
                      <a:pt x="106" y="414"/>
                    </a:lnTo>
                    <a:lnTo>
                      <a:pt x="106" y="417"/>
                    </a:lnTo>
                    <a:lnTo>
                      <a:pt x="105" y="420"/>
                    </a:lnTo>
                    <a:lnTo>
                      <a:pt x="102" y="422"/>
                    </a:lnTo>
                    <a:lnTo>
                      <a:pt x="100" y="424"/>
                    </a:lnTo>
                    <a:lnTo>
                      <a:pt x="96" y="424"/>
                    </a:lnTo>
                    <a:lnTo>
                      <a:pt x="11" y="424"/>
                    </a:lnTo>
                    <a:lnTo>
                      <a:pt x="7" y="424"/>
                    </a:lnTo>
                    <a:lnTo>
                      <a:pt x="5" y="422"/>
                    </a:lnTo>
                    <a:lnTo>
                      <a:pt x="2" y="420"/>
                    </a:lnTo>
                    <a:lnTo>
                      <a:pt x="1" y="417"/>
                    </a:lnTo>
                    <a:lnTo>
                      <a:pt x="0" y="4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8926513" y="1207263"/>
                <a:ext cx="33338" cy="207962"/>
              </a:xfrm>
              <a:custGeom>
                <a:avLst/>
                <a:gdLst>
                  <a:gd name="T0" fmla="*/ 10 w 106"/>
                  <a:gd name="T1" fmla="*/ 0 h 653"/>
                  <a:gd name="T2" fmla="*/ 96 w 106"/>
                  <a:gd name="T3" fmla="*/ 0 h 653"/>
                  <a:gd name="T4" fmla="*/ 99 w 106"/>
                  <a:gd name="T5" fmla="*/ 1 h 653"/>
                  <a:gd name="T6" fmla="*/ 102 w 106"/>
                  <a:gd name="T7" fmla="*/ 3 h 653"/>
                  <a:gd name="T8" fmla="*/ 104 w 106"/>
                  <a:gd name="T9" fmla="*/ 5 h 653"/>
                  <a:gd name="T10" fmla="*/ 105 w 106"/>
                  <a:gd name="T11" fmla="*/ 8 h 653"/>
                  <a:gd name="T12" fmla="*/ 106 w 106"/>
                  <a:gd name="T13" fmla="*/ 11 h 653"/>
                  <a:gd name="T14" fmla="*/ 106 w 106"/>
                  <a:gd name="T15" fmla="*/ 643 h 653"/>
                  <a:gd name="T16" fmla="*/ 105 w 106"/>
                  <a:gd name="T17" fmla="*/ 646 h 653"/>
                  <a:gd name="T18" fmla="*/ 104 w 106"/>
                  <a:gd name="T19" fmla="*/ 649 h 653"/>
                  <a:gd name="T20" fmla="*/ 102 w 106"/>
                  <a:gd name="T21" fmla="*/ 651 h 653"/>
                  <a:gd name="T22" fmla="*/ 99 w 106"/>
                  <a:gd name="T23" fmla="*/ 653 h 653"/>
                  <a:gd name="T24" fmla="*/ 96 w 106"/>
                  <a:gd name="T25" fmla="*/ 653 h 653"/>
                  <a:gd name="T26" fmla="*/ 10 w 106"/>
                  <a:gd name="T27" fmla="*/ 653 h 653"/>
                  <a:gd name="T28" fmla="*/ 7 w 106"/>
                  <a:gd name="T29" fmla="*/ 653 h 653"/>
                  <a:gd name="T30" fmla="*/ 4 w 106"/>
                  <a:gd name="T31" fmla="*/ 651 h 653"/>
                  <a:gd name="T32" fmla="*/ 2 w 106"/>
                  <a:gd name="T33" fmla="*/ 649 h 653"/>
                  <a:gd name="T34" fmla="*/ 0 w 106"/>
                  <a:gd name="T35" fmla="*/ 646 h 653"/>
                  <a:gd name="T36" fmla="*/ 0 w 106"/>
                  <a:gd name="T37" fmla="*/ 643 h 653"/>
                  <a:gd name="T38" fmla="*/ 0 w 106"/>
                  <a:gd name="T39" fmla="*/ 11 h 653"/>
                  <a:gd name="T40" fmla="*/ 0 w 106"/>
                  <a:gd name="T41" fmla="*/ 8 h 653"/>
                  <a:gd name="T42" fmla="*/ 2 w 106"/>
                  <a:gd name="T43" fmla="*/ 5 h 653"/>
                  <a:gd name="T44" fmla="*/ 4 w 106"/>
                  <a:gd name="T45" fmla="*/ 3 h 653"/>
                  <a:gd name="T46" fmla="*/ 7 w 106"/>
                  <a:gd name="T47" fmla="*/ 1 h 653"/>
                  <a:gd name="T48" fmla="*/ 10 w 106"/>
                  <a:gd name="T49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653">
                    <a:moveTo>
                      <a:pt x="10" y="0"/>
                    </a:moveTo>
                    <a:lnTo>
                      <a:pt x="96" y="0"/>
                    </a:lnTo>
                    <a:lnTo>
                      <a:pt x="99" y="1"/>
                    </a:lnTo>
                    <a:lnTo>
                      <a:pt x="102" y="3"/>
                    </a:lnTo>
                    <a:lnTo>
                      <a:pt x="104" y="5"/>
                    </a:lnTo>
                    <a:lnTo>
                      <a:pt x="105" y="8"/>
                    </a:lnTo>
                    <a:lnTo>
                      <a:pt x="106" y="11"/>
                    </a:lnTo>
                    <a:lnTo>
                      <a:pt x="106" y="643"/>
                    </a:lnTo>
                    <a:lnTo>
                      <a:pt x="105" y="646"/>
                    </a:lnTo>
                    <a:lnTo>
                      <a:pt x="104" y="649"/>
                    </a:lnTo>
                    <a:lnTo>
                      <a:pt x="102" y="651"/>
                    </a:lnTo>
                    <a:lnTo>
                      <a:pt x="99" y="653"/>
                    </a:lnTo>
                    <a:lnTo>
                      <a:pt x="96" y="653"/>
                    </a:lnTo>
                    <a:lnTo>
                      <a:pt x="10" y="653"/>
                    </a:lnTo>
                    <a:lnTo>
                      <a:pt x="7" y="653"/>
                    </a:lnTo>
                    <a:lnTo>
                      <a:pt x="4" y="651"/>
                    </a:lnTo>
                    <a:lnTo>
                      <a:pt x="2" y="649"/>
                    </a:lnTo>
                    <a:lnTo>
                      <a:pt x="0" y="646"/>
                    </a:lnTo>
                    <a:lnTo>
                      <a:pt x="0" y="64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384606" y="1480147"/>
            <a:ext cx="1384151" cy="1384153"/>
            <a:chOff x="7028043" y="6661756"/>
            <a:chExt cx="1384151" cy="1384153"/>
          </a:xfrm>
        </p:grpSpPr>
        <p:sp>
          <p:nvSpPr>
            <p:cNvPr id="29" name="Oval 28"/>
            <p:cNvSpPr/>
            <p:nvPr/>
          </p:nvSpPr>
          <p:spPr>
            <a:xfrm>
              <a:off x="7028043" y="6661756"/>
              <a:ext cx="1384151" cy="13841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>
                <a:solidFill>
                  <a:schemeClr val="bg1"/>
                </a:solidFill>
                <a:latin typeface="FontAwesome" pitchFamily="50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312235" y="7007985"/>
              <a:ext cx="815766" cy="691694"/>
              <a:chOff x="5453063" y="1816100"/>
              <a:chExt cx="417513" cy="354013"/>
            </a:xfrm>
            <a:solidFill>
              <a:schemeClr val="bg1"/>
            </a:solidFill>
          </p:grpSpPr>
          <p:sp>
            <p:nvSpPr>
              <p:cNvPr id="23" name="Freeform 669"/>
              <p:cNvSpPr>
                <a:spLocks noEditPoints="1"/>
              </p:cNvSpPr>
              <p:nvPr/>
            </p:nvSpPr>
            <p:spPr bwMode="auto">
              <a:xfrm>
                <a:off x="5453063" y="1816100"/>
                <a:ext cx="417513" cy="354013"/>
              </a:xfrm>
              <a:custGeom>
                <a:avLst/>
                <a:gdLst>
                  <a:gd name="T0" fmla="*/ 488 w 524"/>
                  <a:gd name="T1" fmla="*/ 52 h 445"/>
                  <a:gd name="T2" fmla="*/ 425 w 524"/>
                  <a:gd name="T3" fmla="*/ 34 h 445"/>
                  <a:gd name="T4" fmla="*/ 379 w 524"/>
                  <a:gd name="T5" fmla="*/ 34 h 445"/>
                  <a:gd name="T6" fmla="*/ 315 w 524"/>
                  <a:gd name="T7" fmla="*/ 7 h 445"/>
                  <a:gd name="T8" fmla="*/ 261 w 524"/>
                  <a:gd name="T9" fmla="*/ 0 h 445"/>
                  <a:gd name="T10" fmla="*/ 191 w 524"/>
                  <a:gd name="T11" fmla="*/ 12 h 445"/>
                  <a:gd name="T12" fmla="*/ 130 w 524"/>
                  <a:gd name="T13" fmla="*/ 43 h 445"/>
                  <a:gd name="T14" fmla="*/ 81 w 524"/>
                  <a:gd name="T15" fmla="*/ 34 h 445"/>
                  <a:gd name="T16" fmla="*/ 22 w 524"/>
                  <a:gd name="T17" fmla="*/ 62 h 445"/>
                  <a:gd name="T18" fmla="*/ 4 w 524"/>
                  <a:gd name="T19" fmla="*/ 92 h 445"/>
                  <a:gd name="T20" fmla="*/ 7 w 524"/>
                  <a:gd name="T21" fmla="*/ 161 h 445"/>
                  <a:gd name="T22" fmla="*/ 42 w 524"/>
                  <a:gd name="T23" fmla="*/ 200 h 445"/>
                  <a:gd name="T24" fmla="*/ 42 w 524"/>
                  <a:gd name="T25" fmla="*/ 244 h 445"/>
                  <a:gd name="T26" fmla="*/ 70 w 524"/>
                  <a:gd name="T27" fmla="*/ 330 h 445"/>
                  <a:gd name="T28" fmla="*/ 78 w 524"/>
                  <a:gd name="T29" fmla="*/ 415 h 445"/>
                  <a:gd name="T30" fmla="*/ 75 w 524"/>
                  <a:gd name="T31" fmla="*/ 434 h 445"/>
                  <a:gd name="T32" fmla="*/ 90 w 524"/>
                  <a:gd name="T33" fmla="*/ 445 h 445"/>
                  <a:gd name="T34" fmla="*/ 137 w 524"/>
                  <a:gd name="T35" fmla="*/ 403 h 445"/>
                  <a:gd name="T36" fmla="*/ 181 w 524"/>
                  <a:gd name="T37" fmla="*/ 427 h 445"/>
                  <a:gd name="T38" fmla="*/ 245 w 524"/>
                  <a:gd name="T39" fmla="*/ 442 h 445"/>
                  <a:gd name="T40" fmla="*/ 296 w 524"/>
                  <a:gd name="T41" fmla="*/ 439 h 445"/>
                  <a:gd name="T42" fmla="*/ 357 w 524"/>
                  <a:gd name="T43" fmla="*/ 419 h 445"/>
                  <a:gd name="T44" fmla="*/ 421 w 524"/>
                  <a:gd name="T45" fmla="*/ 440 h 445"/>
                  <a:gd name="T46" fmla="*/ 440 w 524"/>
                  <a:gd name="T47" fmla="*/ 443 h 445"/>
                  <a:gd name="T48" fmla="*/ 451 w 524"/>
                  <a:gd name="T49" fmla="*/ 428 h 445"/>
                  <a:gd name="T50" fmla="*/ 412 w 524"/>
                  <a:gd name="T51" fmla="*/ 382 h 445"/>
                  <a:gd name="T52" fmla="*/ 463 w 524"/>
                  <a:gd name="T53" fmla="*/ 310 h 445"/>
                  <a:gd name="T54" fmla="*/ 482 w 524"/>
                  <a:gd name="T55" fmla="*/ 221 h 445"/>
                  <a:gd name="T56" fmla="*/ 488 w 524"/>
                  <a:gd name="T57" fmla="*/ 194 h 445"/>
                  <a:gd name="T58" fmla="*/ 521 w 524"/>
                  <a:gd name="T59" fmla="*/ 144 h 445"/>
                  <a:gd name="T60" fmla="*/ 515 w 524"/>
                  <a:gd name="T61" fmla="*/ 85 h 445"/>
                  <a:gd name="T62" fmla="*/ 42 w 524"/>
                  <a:gd name="T63" fmla="*/ 94 h 445"/>
                  <a:gd name="T64" fmla="*/ 67 w 524"/>
                  <a:gd name="T65" fmla="*/ 71 h 445"/>
                  <a:gd name="T66" fmla="*/ 101 w 524"/>
                  <a:gd name="T67" fmla="*/ 68 h 445"/>
                  <a:gd name="T68" fmla="*/ 58 w 524"/>
                  <a:gd name="T69" fmla="*/ 135 h 445"/>
                  <a:gd name="T70" fmla="*/ 39 w 524"/>
                  <a:gd name="T71" fmla="*/ 146 h 445"/>
                  <a:gd name="T72" fmla="*/ 34 w 524"/>
                  <a:gd name="T73" fmla="*/ 112 h 445"/>
                  <a:gd name="T74" fmla="*/ 261 w 524"/>
                  <a:gd name="T75" fmla="*/ 407 h 445"/>
                  <a:gd name="T76" fmla="*/ 206 w 524"/>
                  <a:gd name="T77" fmla="*/ 400 h 445"/>
                  <a:gd name="T78" fmla="*/ 143 w 524"/>
                  <a:gd name="T79" fmla="*/ 365 h 445"/>
                  <a:gd name="T80" fmla="*/ 97 w 524"/>
                  <a:gd name="T81" fmla="*/ 310 h 445"/>
                  <a:gd name="T82" fmla="*/ 76 w 524"/>
                  <a:gd name="T83" fmla="*/ 240 h 445"/>
                  <a:gd name="T84" fmla="*/ 79 w 524"/>
                  <a:gd name="T85" fmla="*/ 183 h 445"/>
                  <a:gd name="T86" fmla="*/ 106 w 524"/>
                  <a:gd name="T87" fmla="*/ 116 h 445"/>
                  <a:gd name="T88" fmla="*/ 157 w 524"/>
                  <a:gd name="T89" fmla="*/ 65 h 445"/>
                  <a:gd name="T90" fmla="*/ 224 w 524"/>
                  <a:gd name="T91" fmla="*/ 38 h 445"/>
                  <a:gd name="T92" fmla="*/ 281 w 524"/>
                  <a:gd name="T93" fmla="*/ 35 h 445"/>
                  <a:gd name="T94" fmla="*/ 351 w 524"/>
                  <a:gd name="T95" fmla="*/ 56 h 445"/>
                  <a:gd name="T96" fmla="*/ 406 w 524"/>
                  <a:gd name="T97" fmla="*/ 103 h 445"/>
                  <a:gd name="T98" fmla="*/ 440 w 524"/>
                  <a:gd name="T99" fmla="*/ 165 h 445"/>
                  <a:gd name="T100" fmla="*/ 448 w 524"/>
                  <a:gd name="T101" fmla="*/ 221 h 445"/>
                  <a:gd name="T102" fmla="*/ 433 w 524"/>
                  <a:gd name="T103" fmla="*/ 294 h 445"/>
                  <a:gd name="T104" fmla="*/ 394 w 524"/>
                  <a:gd name="T105" fmla="*/ 353 h 445"/>
                  <a:gd name="T106" fmla="*/ 334 w 524"/>
                  <a:gd name="T107" fmla="*/ 392 h 445"/>
                  <a:gd name="T108" fmla="*/ 261 w 524"/>
                  <a:gd name="T109" fmla="*/ 407 h 445"/>
                  <a:gd name="T110" fmla="*/ 466 w 524"/>
                  <a:gd name="T111" fmla="*/ 135 h 445"/>
                  <a:gd name="T112" fmla="*/ 421 w 524"/>
                  <a:gd name="T113" fmla="*/ 68 h 445"/>
                  <a:gd name="T114" fmla="*/ 455 w 524"/>
                  <a:gd name="T115" fmla="*/ 71 h 445"/>
                  <a:gd name="T116" fmla="*/ 482 w 524"/>
                  <a:gd name="T117" fmla="*/ 94 h 445"/>
                  <a:gd name="T118" fmla="*/ 490 w 524"/>
                  <a:gd name="T119" fmla="*/ 121 h 445"/>
                  <a:gd name="T120" fmla="*/ 479 w 524"/>
                  <a:gd name="T121" fmla="*/ 15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4" h="445">
                    <a:moveTo>
                      <a:pt x="511" y="77"/>
                    </a:moveTo>
                    <a:lnTo>
                      <a:pt x="511" y="77"/>
                    </a:lnTo>
                    <a:lnTo>
                      <a:pt x="500" y="62"/>
                    </a:lnTo>
                    <a:lnTo>
                      <a:pt x="488" y="52"/>
                    </a:lnTo>
                    <a:lnTo>
                      <a:pt x="473" y="43"/>
                    </a:lnTo>
                    <a:lnTo>
                      <a:pt x="458" y="37"/>
                    </a:lnTo>
                    <a:lnTo>
                      <a:pt x="442" y="34"/>
                    </a:lnTo>
                    <a:lnTo>
                      <a:pt x="425" y="34"/>
                    </a:lnTo>
                    <a:lnTo>
                      <a:pt x="409" y="37"/>
                    </a:lnTo>
                    <a:lnTo>
                      <a:pt x="393" y="43"/>
                    </a:lnTo>
                    <a:lnTo>
                      <a:pt x="393" y="43"/>
                    </a:lnTo>
                    <a:lnTo>
                      <a:pt x="379" y="34"/>
                    </a:lnTo>
                    <a:lnTo>
                      <a:pt x="364" y="25"/>
                    </a:lnTo>
                    <a:lnTo>
                      <a:pt x="348" y="17"/>
                    </a:lnTo>
                    <a:lnTo>
                      <a:pt x="331" y="12"/>
                    </a:lnTo>
                    <a:lnTo>
                      <a:pt x="315" y="7"/>
                    </a:lnTo>
                    <a:lnTo>
                      <a:pt x="297" y="3"/>
                    </a:lnTo>
                    <a:lnTo>
                      <a:pt x="279" y="1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43" y="1"/>
                    </a:lnTo>
                    <a:lnTo>
                      <a:pt x="225" y="3"/>
                    </a:lnTo>
                    <a:lnTo>
                      <a:pt x="207" y="7"/>
                    </a:lnTo>
                    <a:lnTo>
                      <a:pt x="191" y="12"/>
                    </a:lnTo>
                    <a:lnTo>
                      <a:pt x="175" y="17"/>
                    </a:lnTo>
                    <a:lnTo>
                      <a:pt x="160" y="25"/>
                    </a:lnTo>
                    <a:lnTo>
                      <a:pt x="145" y="34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15" y="37"/>
                    </a:lnTo>
                    <a:lnTo>
                      <a:pt x="97" y="34"/>
                    </a:lnTo>
                    <a:lnTo>
                      <a:pt x="81" y="34"/>
                    </a:lnTo>
                    <a:lnTo>
                      <a:pt x="64" y="37"/>
                    </a:lnTo>
                    <a:lnTo>
                      <a:pt x="49" y="43"/>
                    </a:lnTo>
                    <a:lnTo>
                      <a:pt x="36" y="52"/>
                    </a:lnTo>
                    <a:lnTo>
                      <a:pt x="22" y="6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7" y="85"/>
                    </a:lnTo>
                    <a:lnTo>
                      <a:pt x="4" y="92"/>
                    </a:lnTo>
                    <a:lnTo>
                      <a:pt x="0" y="110"/>
                    </a:lnTo>
                    <a:lnTo>
                      <a:pt x="0" y="126"/>
                    </a:lnTo>
                    <a:lnTo>
                      <a:pt x="1" y="144"/>
                    </a:lnTo>
                    <a:lnTo>
                      <a:pt x="7" y="161"/>
                    </a:lnTo>
                    <a:lnTo>
                      <a:pt x="16" y="174"/>
                    </a:lnTo>
                    <a:lnTo>
                      <a:pt x="27" y="188"/>
                    </a:lnTo>
                    <a:lnTo>
                      <a:pt x="34" y="194"/>
                    </a:lnTo>
                    <a:lnTo>
                      <a:pt x="42" y="200"/>
                    </a:lnTo>
                    <a:lnTo>
                      <a:pt x="42" y="200"/>
                    </a:lnTo>
                    <a:lnTo>
                      <a:pt x="40" y="221"/>
                    </a:lnTo>
                    <a:lnTo>
                      <a:pt x="40" y="221"/>
                    </a:lnTo>
                    <a:lnTo>
                      <a:pt x="42" y="244"/>
                    </a:lnTo>
                    <a:lnTo>
                      <a:pt x="46" y="267"/>
                    </a:lnTo>
                    <a:lnTo>
                      <a:pt x="52" y="289"/>
                    </a:lnTo>
                    <a:lnTo>
                      <a:pt x="60" y="310"/>
                    </a:lnTo>
                    <a:lnTo>
                      <a:pt x="70" y="330"/>
                    </a:lnTo>
                    <a:lnTo>
                      <a:pt x="82" y="349"/>
                    </a:lnTo>
                    <a:lnTo>
                      <a:pt x="96" y="367"/>
                    </a:lnTo>
                    <a:lnTo>
                      <a:pt x="110" y="382"/>
                    </a:lnTo>
                    <a:lnTo>
                      <a:pt x="78" y="415"/>
                    </a:lnTo>
                    <a:lnTo>
                      <a:pt x="78" y="415"/>
                    </a:lnTo>
                    <a:lnTo>
                      <a:pt x="75" y="421"/>
                    </a:lnTo>
                    <a:lnTo>
                      <a:pt x="73" y="428"/>
                    </a:lnTo>
                    <a:lnTo>
                      <a:pt x="75" y="434"/>
                    </a:lnTo>
                    <a:lnTo>
                      <a:pt x="78" y="440"/>
                    </a:lnTo>
                    <a:lnTo>
                      <a:pt x="78" y="440"/>
                    </a:lnTo>
                    <a:lnTo>
                      <a:pt x="84" y="443"/>
                    </a:lnTo>
                    <a:lnTo>
                      <a:pt x="90" y="445"/>
                    </a:lnTo>
                    <a:lnTo>
                      <a:pt x="90" y="445"/>
                    </a:lnTo>
                    <a:lnTo>
                      <a:pt x="96" y="443"/>
                    </a:lnTo>
                    <a:lnTo>
                      <a:pt x="101" y="440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51" y="412"/>
                    </a:lnTo>
                    <a:lnTo>
                      <a:pt x="166" y="419"/>
                    </a:lnTo>
                    <a:lnTo>
                      <a:pt x="181" y="427"/>
                    </a:lnTo>
                    <a:lnTo>
                      <a:pt x="196" y="431"/>
                    </a:lnTo>
                    <a:lnTo>
                      <a:pt x="212" y="436"/>
                    </a:lnTo>
                    <a:lnTo>
                      <a:pt x="228" y="439"/>
                    </a:lnTo>
                    <a:lnTo>
                      <a:pt x="245" y="442"/>
                    </a:lnTo>
                    <a:lnTo>
                      <a:pt x="261" y="442"/>
                    </a:lnTo>
                    <a:lnTo>
                      <a:pt x="261" y="442"/>
                    </a:lnTo>
                    <a:lnTo>
                      <a:pt x="279" y="442"/>
                    </a:lnTo>
                    <a:lnTo>
                      <a:pt x="296" y="439"/>
                    </a:lnTo>
                    <a:lnTo>
                      <a:pt x="312" y="436"/>
                    </a:lnTo>
                    <a:lnTo>
                      <a:pt x="327" y="431"/>
                    </a:lnTo>
                    <a:lnTo>
                      <a:pt x="343" y="427"/>
                    </a:lnTo>
                    <a:lnTo>
                      <a:pt x="357" y="419"/>
                    </a:lnTo>
                    <a:lnTo>
                      <a:pt x="372" y="412"/>
                    </a:lnTo>
                    <a:lnTo>
                      <a:pt x="385" y="403"/>
                    </a:lnTo>
                    <a:lnTo>
                      <a:pt x="421" y="440"/>
                    </a:lnTo>
                    <a:lnTo>
                      <a:pt x="421" y="440"/>
                    </a:lnTo>
                    <a:lnTo>
                      <a:pt x="427" y="443"/>
                    </a:lnTo>
                    <a:lnTo>
                      <a:pt x="433" y="445"/>
                    </a:lnTo>
                    <a:lnTo>
                      <a:pt x="433" y="445"/>
                    </a:lnTo>
                    <a:lnTo>
                      <a:pt x="440" y="443"/>
                    </a:lnTo>
                    <a:lnTo>
                      <a:pt x="445" y="440"/>
                    </a:lnTo>
                    <a:lnTo>
                      <a:pt x="445" y="440"/>
                    </a:lnTo>
                    <a:lnTo>
                      <a:pt x="449" y="434"/>
                    </a:lnTo>
                    <a:lnTo>
                      <a:pt x="451" y="428"/>
                    </a:lnTo>
                    <a:lnTo>
                      <a:pt x="449" y="421"/>
                    </a:lnTo>
                    <a:lnTo>
                      <a:pt x="445" y="415"/>
                    </a:lnTo>
                    <a:lnTo>
                      <a:pt x="412" y="382"/>
                    </a:lnTo>
                    <a:lnTo>
                      <a:pt x="412" y="382"/>
                    </a:lnTo>
                    <a:lnTo>
                      <a:pt x="427" y="367"/>
                    </a:lnTo>
                    <a:lnTo>
                      <a:pt x="442" y="349"/>
                    </a:lnTo>
                    <a:lnTo>
                      <a:pt x="454" y="330"/>
                    </a:lnTo>
                    <a:lnTo>
                      <a:pt x="463" y="310"/>
                    </a:lnTo>
                    <a:lnTo>
                      <a:pt x="472" y="289"/>
                    </a:lnTo>
                    <a:lnTo>
                      <a:pt x="478" y="267"/>
                    </a:lnTo>
                    <a:lnTo>
                      <a:pt x="481" y="244"/>
                    </a:lnTo>
                    <a:lnTo>
                      <a:pt x="482" y="221"/>
                    </a:lnTo>
                    <a:lnTo>
                      <a:pt x="482" y="221"/>
                    </a:lnTo>
                    <a:lnTo>
                      <a:pt x="481" y="200"/>
                    </a:lnTo>
                    <a:lnTo>
                      <a:pt x="481" y="200"/>
                    </a:lnTo>
                    <a:lnTo>
                      <a:pt x="488" y="194"/>
                    </a:lnTo>
                    <a:lnTo>
                      <a:pt x="496" y="188"/>
                    </a:lnTo>
                    <a:lnTo>
                      <a:pt x="508" y="174"/>
                    </a:lnTo>
                    <a:lnTo>
                      <a:pt x="515" y="161"/>
                    </a:lnTo>
                    <a:lnTo>
                      <a:pt x="521" y="144"/>
                    </a:lnTo>
                    <a:lnTo>
                      <a:pt x="524" y="126"/>
                    </a:lnTo>
                    <a:lnTo>
                      <a:pt x="523" y="110"/>
                    </a:lnTo>
                    <a:lnTo>
                      <a:pt x="518" y="92"/>
                    </a:lnTo>
                    <a:lnTo>
                      <a:pt x="515" y="85"/>
                    </a:lnTo>
                    <a:lnTo>
                      <a:pt x="511" y="77"/>
                    </a:lnTo>
                    <a:lnTo>
                      <a:pt x="511" y="77"/>
                    </a:lnTo>
                    <a:close/>
                    <a:moveTo>
                      <a:pt x="42" y="94"/>
                    </a:moveTo>
                    <a:lnTo>
                      <a:pt x="42" y="94"/>
                    </a:lnTo>
                    <a:lnTo>
                      <a:pt x="46" y="86"/>
                    </a:lnTo>
                    <a:lnTo>
                      <a:pt x="54" y="80"/>
                    </a:lnTo>
                    <a:lnTo>
                      <a:pt x="60" y="76"/>
                    </a:lnTo>
                    <a:lnTo>
                      <a:pt x="67" y="71"/>
                    </a:lnTo>
                    <a:lnTo>
                      <a:pt x="76" y="68"/>
                    </a:lnTo>
                    <a:lnTo>
                      <a:pt x="85" y="68"/>
                    </a:lnTo>
                    <a:lnTo>
                      <a:pt x="93" y="67"/>
                    </a:lnTo>
                    <a:lnTo>
                      <a:pt x="101" y="68"/>
                    </a:lnTo>
                    <a:lnTo>
                      <a:pt x="101" y="68"/>
                    </a:lnTo>
                    <a:lnTo>
                      <a:pt x="85" y="89"/>
                    </a:lnTo>
                    <a:lnTo>
                      <a:pt x="70" y="112"/>
                    </a:lnTo>
                    <a:lnTo>
                      <a:pt x="58" y="135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3" y="155"/>
                    </a:lnTo>
                    <a:lnTo>
                      <a:pt x="39" y="146"/>
                    </a:lnTo>
                    <a:lnTo>
                      <a:pt x="36" y="138"/>
                    </a:lnTo>
                    <a:lnTo>
                      <a:pt x="34" y="129"/>
                    </a:lnTo>
                    <a:lnTo>
                      <a:pt x="33" y="121"/>
                    </a:lnTo>
                    <a:lnTo>
                      <a:pt x="34" y="112"/>
                    </a:lnTo>
                    <a:lnTo>
                      <a:pt x="37" y="103"/>
                    </a:lnTo>
                    <a:lnTo>
                      <a:pt x="42" y="94"/>
                    </a:lnTo>
                    <a:lnTo>
                      <a:pt x="42" y="94"/>
                    </a:lnTo>
                    <a:close/>
                    <a:moveTo>
                      <a:pt x="261" y="407"/>
                    </a:moveTo>
                    <a:lnTo>
                      <a:pt x="261" y="407"/>
                    </a:lnTo>
                    <a:lnTo>
                      <a:pt x="242" y="407"/>
                    </a:lnTo>
                    <a:lnTo>
                      <a:pt x="224" y="404"/>
                    </a:lnTo>
                    <a:lnTo>
                      <a:pt x="206" y="400"/>
                    </a:lnTo>
                    <a:lnTo>
                      <a:pt x="190" y="392"/>
                    </a:lnTo>
                    <a:lnTo>
                      <a:pt x="173" y="385"/>
                    </a:lnTo>
                    <a:lnTo>
                      <a:pt x="157" y="376"/>
                    </a:lnTo>
                    <a:lnTo>
                      <a:pt x="143" y="365"/>
                    </a:lnTo>
                    <a:lnTo>
                      <a:pt x="130" y="353"/>
                    </a:lnTo>
                    <a:lnTo>
                      <a:pt x="118" y="340"/>
                    </a:lnTo>
                    <a:lnTo>
                      <a:pt x="106" y="325"/>
                    </a:lnTo>
                    <a:lnTo>
                      <a:pt x="97" y="310"/>
                    </a:lnTo>
                    <a:lnTo>
                      <a:pt x="90" y="294"/>
                    </a:lnTo>
                    <a:lnTo>
                      <a:pt x="84" y="276"/>
                    </a:lnTo>
                    <a:lnTo>
                      <a:pt x="79" y="258"/>
                    </a:lnTo>
                    <a:lnTo>
                      <a:pt x="76" y="240"/>
                    </a:lnTo>
                    <a:lnTo>
                      <a:pt x="75" y="221"/>
                    </a:lnTo>
                    <a:lnTo>
                      <a:pt x="75" y="221"/>
                    </a:lnTo>
                    <a:lnTo>
                      <a:pt x="76" y="201"/>
                    </a:lnTo>
                    <a:lnTo>
                      <a:pt x="79" y="183"/>
                    </a:lnTo>
                    <a:lnTo>
                      <a:pt x="84" y="165"/>
                    </a:lnTo>
                    <a:lnTo>
                      <a:pt x="90" y="147"/>
                    </a:lnTo>
                    <a:lnTo>
                      <a:pt x="97" y="132"/>
                    </a:lnTo>
                    <a:lnTo>
                      <a:pt x="106" y="116"/>
                    </a:lnTo>
                    <a:lnTo>
                      <a:pt x="118" y="103"/>
                    </a:lnTo>
                    <a:lnTo>
                      <a:pt x="130" y="89"/>
                    </a:lnTo>
                    <a:lnTo>
                      <a:pt x="143" y="77"/>
                    </a:lnTo>
                    <a:lnTo>
                      <a:pt x="157" y="65"/>
                    </a:lnTo>
                    <a:lnTo>
                      <a:pt x="173" y="56"/>
                    </a:lnTo>
                    <a:lnTo>
                      <a:pt x="190" y="49"/>
                    </a:lnTo>
                    <a:lnTo>
                      <a:pt x="206" y="43"/>
                    </a:lnTo>
                    <a:lnTo>
                      <a:pt x="224" y="38"/>
                    </a:lnTo>
                    <a:lnTo>
                      <a:pt x="242" y="35"/>
                    </a:lnTo>
                    <a:lnTo>
                      <a:pt x="261" y="34"/>
                    </a:lnTo>
                    <a:lnTo>
                      <a:pt x="261" y="34"/>
                    </a:lnTo>
                    <a:lnTo>
                      <a:pt x="281" y="35"/>
                    </a:lnTo>
                    <a:lnTo>
                      <a:pt x="299" y="38"/>
                    </a:lnTo>
                    <a:lnTo>
                      <a:pt x="316" y="43"/>
                    </a:lnTo>
                    <a:lnTo>
                      <a:pt x="334" y="49"/>
                    </a:lnTo>
                    <a:lnTo>
                      <a:pt x="351" y="56"/>
                    </a:lnTo>
                    <a:lnTo>
                      <a:pt x="366" y="65"/>
                    </a:lnTo>
                    <a:lnTo>
                      <a:pt x="381" y="77"/>
                    </a:lnTo>
                    <a:lnTo>
                      <a:pt x="394" y="89"/>
                    </a:lnTo>
                    <a:lnTo>
                      <a:pt x="406" y="103"/>
                    </a:lnTo>
                    <a:lnTo>
                      <a:pt x="417" y="116"/>
                    </a:lnTo>
                    <a:lnTo>
                      <a:pt x="425" y="132"/>
                    </a:lnTo>
                    <a:lnTo>
                      <a:pt x="433" y="147"/>
                    </a:lnTo>
                    <a:lnTo>
                      <a:pt x="440" y="165"/>
                    </a:lnTo>
                    <a:lnTo>
                      <a:pt x="445" y="183"/>
                    </a:lnTo>
                    <a:lnTo>
                      <a:pt x="448" y="201"/>
                    </a:lnTo>
                    <a:lnTo>
                      <a:pt x="448" y="221"/>
                    </a:lnTo>
                    <a:lnTo>
                      <a:pt x="448" y="221"/>
                    </a:lnTo>
                    <a:lnTo>
                      <a:pt x="448" y="240"/>
                    </a:lnTo>
                    <a:lnTo>
                      <a:pt x="445" y="258"/>
                    </a:lnTo>
                    <a:lnTo>
                      <a:pt x="440" y="276"/>
                    </a:lnTo>
                    <a:lnTo>
                      <a:pt x="433" y="294"/>
                    </a:lnTo>
                    <a:lnTo>
                      <a:pt x="425" y="310"/>
                    </a:lnTo>
                    <a:lnTo>
                      <a:pt x="417" y="325"/>
                    </a:lnTo>
                    <a:lnTo>
                      <a:pt x="406" y="340"/>
                    </a:lnTo>
                    <a:lnTo>
                      <a:pt x="394" y="353"/>
                    </a:lnTo>
                    <a:lnTo>
                      <a:pt x="381" y="365"/>
                    </a:lnTo>
                    <a:lnTo>
                      <a:pt x="366" y="376"/>
                    </a:lnTo>
                    <a:lnTo>
                      <a:pt x="351" y="385"/>
                    </a:lnTo>
                    <a:lnTo>
                      <a:pt x="334" y="392"/>
                    </a:lnTo>
                    <a:lnTo>
                      <a:pt x="316" y="400"/>
                    </a:lnTo>
                    <a:lnTo>
                      <a:pt x="299" y="404"/>
                    </a:lnTo>
                    <a:lnTo>
                      <a:pt x="281" y="407"/>
                    </a:lnTo>
                    <a:lnTo>
                      <a:pt x="261" y="407"/>
                    </a:lnTo>
                    <a:lnTo>
                      <a:pt x="261" y="407"/>
                    </a:lnTo>
                    <a:close/>
                    <a:moveTo>
                      <a:pt x="475" y="161"/>
                    </a:moveTo>
                    <a:lnTo>
                      <a:pt x="475" y="161"/>
                    </a:lnTo>
                    <a:lnTo>
                      <a:pt x="466" y="135"/>
                    </a:lnTo>
                    <a:lnTo>
                      <a:pt x="454" y="112"/>
                    </a:lnTo>
                    <a:lnTo>
                      <a:pt x="439" y="89"/>
                    </a:lnTo>
                    <a:lnTo>
                      <a:pt x="421" y="68"/>
                    </a:lnTo>
                    <a:lnTo>
                      <a:pt x="421" y="68"/>
                    </a:lnTo>
                    <a:lnTo>
                      <a:pt x="430" y="67"/>
                    </a:lnTo>
                    <a:lnTo>
                      <a:pt x="439" y="68"/>
                    </a:lnTo>
                    <a:lnTo>
                      <a:pt x="448" y="68"/>
                    </a:lnTo>
                    <a:lnTo>
                      <a:pt x="455" y="71"/>
                    </a:lnTo>
                    <a:lnTo>
                      <a:pt x="463" y="76"/>
                    </a:lnTo>
                    <a:lnTo>
                      <a:pt x="470" y="80"/>
                    </a:lnTo>
                    <a:lnTo>
                      <a:pt x="476" y="86"/>
                    </a:lnTo>
                    <a:lnTo>
                      <a:pt x="482" y="94"/>
                    </a:lnTo>
                    <a:lnTo>
                      <a:pt x="482" y="94"/>
                    </a:lnTo>
                    <a:lnTo>
                      <a:pt x="485" y="103"/>
                    </a:lnTo>
                    <a:lnTo>
                      <a:pt x="488" y="112"/>
                    </a:lnTo>
                    <a:lnTo>
                      <a:pt x="490" y="121"/>
                    </a:lnTo>
                    <a:lnTo>
                      <a:pt x="490" y="129"/>
                    </a:lnTo>
                    <a:lnTo>
                      <a:pt x="488" y="138"/>
                    </a:lnTo>
                    <a:lnTo>
                      <a:pt x="484" y="146"/>
                    </a:lnTo>
                    <a:lnTo>
                      <a:pt x="479" y="155"/>
                    </a:lnTo>
                    <a:lnTo>
                      <a:pt x="475" y="161"/>
                    </a:lnTo>
                    <a:lnTo>
                      <a:pt x="475" y="1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" name="Freeform 670"/>
              <p:cNvSpPr>
                <a:spLocks/>
              </p:cNvSpPr>
              <p:nvPr/>
            </p:nvSpPr>
            <p:spPr bwMode="auto">
              <a:xfrm>
                <a:off x="5646738" y="1866900"/>
                <a:ext cx="128588" cy="149225"/>
              </a:xfrm>
              <a:custGeom>
                <a:avLst/>
                <a:gdLst>
                  <a:gd name="T0" fmla="*/ 36 w 162"/>
                  <a:gd name="T1" fmla="*/ 153 h 188"/>
                  <a:gd name="T2" fmla="*/ 36 w 162"/>
                  <a:gd name="T3" fmla="*/ 18 h 188"/>
                  <a:gd name="T4" fmla="*/ 36 w 162"/>
                  <a:gd name="T5" fmla="*/ 18 h 188"/>
                  <a:gd name="T6" fmla="*/ 35 w 162"/>
                  <a:gd name="T7" fmla="*/ 11 h 188"/>
                  <a:gd name="T8" fmla="*/ 30 w 162"/>
                  <a:gd name="T9" fmla="*/ 6 h 188"/>
                  <a:gd name="T10" fmla="*/ 26 w 162"/>
                  <a:gd name="T11" fmla="*/ 2 h 188"/>
                  <a:gd name="T12" fmla="*/ 18 w 162"/>
                  <a:gd name="T13" fmla="*/ 0 h 188"/>
                  <a:gd name="T14" fmla="*/ 18 w 162"/>
                  <a:gd name="T15" fmla="*/ 0 h 188"/>
                  <a:gd name="T16" fmla="*/ 11 w 162"/>
                  <a:gd name="T17" fmla="*/ 2 h 188"/>
                  <a:gd name="T18" fmla="*/ 6 w 162"/>
                  <a:gd name="T19" fmla="*/ 6 h 188"/>
                  <a:gd name="T20" fmla="*/ 2 w 162"/>
                  <a:gd name="T21" fmla="*/ 11 h 188"/>
                  <a:gd name="T22" fmla="*/ 0 w 162"/>
                  <a:gd name="T23" fmla="*/ 18 h 188"/>
                  <a:gd name="T24" fmla="*/ 0 w 162"/>
                  <a:gd name="T25" fmla="*/ 171 h 188"/>
                  <a:gd name="T26" fmla="*/ 0 w 162"/>
                  <a:gd name="T27" fmla="*/ 171 h 188"/>
                  <a:gd name="T28" fmla="*/ 2 w 162"/>
                  <a:gd name="T29" fmla="*/ 178 h 188"/>
                  <a:gd name="T30" fmla="*/ 6 w 162"/>
                  <a:gd name="T31" fmla="*/ 182 h 188"/>
                  <a:gd name="T32" fmla="*/ 12 w 162"/>
                  <a:gd name="T33" fmla="*/ 187 h 188"/>
                  <a:gd name="T34" fmla="*/ 18 w 162"/>
                  <a:gd name="T35" fmla="*/ 188 h 188"/>
                  <a:gd name="T36" fmla="*/ 144 w 162"/>
                  <a:gd name="T37" fmla="*/ 188 h 188"/>
                  <a:gd name="T38" fmla="*/ 144 w 162"/>
                  <a:gd name="T39" fmla="*/ 188 h 188"/>
                  <a:gd name="T40" fmla="*/ 151 w 162"/>
                  <a:gd name="T41" fmla="*/ 187 h 188"/>
                  <a:gd name="T42" fmla="*/ 156 w 162"/>
                  <a:gd name="T43" fmla="*/ 182 h 188"/>
                  <a:gd name="T44" fmla="*/ 160 w 162"/>
                  <a:gd name="T45" fmla="*/ 178 h 188"/>
                  <a:gd name="T46" fmla="*/ 162 w 162"/>
                  <a:gd name="T47" fmla="*/ 171 h 188"/>
                  <a:gd name="T48" fmla="*/ 162 w 162"/>
                  <a:gd name="T49" fmla="*/ 171 h 188"/>
                  <a:gd name="T50" fmla="*/ 160 w 162"/>
                  <a:gd name="T51" fmla="*/ 163 h 188"/>
                  <a:gd name="T52" fmla="*/ 156 w 162"/>
                  <a:gd name="T53" fmla="*/ 159 h 188"/>
                  <a:gd name="T54" fmla="*/ 151 w 162"/>
                  <a:gd name="T55" fmla="*/ 154 h 188"/>
                  <a:gd name="T56" fmla="*/ 144 w 162"/>
                  <a:gd name="T57" fmla="*/ 153 h 188"/>
                  <a:gd name="T58" fmla="*/ 36 w 162"/>
                  <a:gd name="T59" fmla="*/ 15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188">
                    <a:moveTo>
                      <a:pt x="36" y="153"/>
                    </a:moveTo>
                    <a:lnTo>
                      <a:pt x="36" y="18"/>
                    </a:lnTo>
                    <a:lnTo>
                      <a:pt x="36" y="18"/>
                    </a:lnTo>
                    <a:lnTo>
                      <a:pt x="35" y="11"/>
                    </a:lnTo>
                    <a:lnTo>
                      <a:pt x="30" y="6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6" y="182"/>
                    </a:lnTo>
                    <a:lnTo>
                      <a:pt x="12" y="187"/>
                    </a:lnTo>
                    <a:lnTo>
                      <a:pt x="18" y="188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51" y="187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2" y="171"/>
                    </a:lnTo>
                    <a:lnTo>
                      <a:pt x="160" y="163"/>
                    </a:lnTo>
                    <a:lnTo>
                      <a:pt x="156" y="159"/>
                    </a:lnTo>
                    <a:lnTo>
                      <a:pt x="151" y="154"/>
                    </a:lnTo>
                    <a:lnTo>
                      <a:pt x="144" y="153"/>
                    </a:lnTo>
                    <a:lnTo>
                      <a:pt x="36" y="1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39" name="Oval 38"/>
          <p:cNvSpPr/>
          <p:nvPr/>
        </p:nvSpPr>
        <p:spPr>
          <a:xfrm>
            <a:off x="9322858" y="1525121"/>
            <a:ext cx="1384151" cy="13841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10671" y="1880098"/>
            <a:ext cx="808524" cy="754622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"/>
            <a:ext cx="12192000" cy="655320"/>
          </a:xfrm>
          <a:prstGeom prst="rect">
            <a:avLst/>
          </a:prstGeom>
          <a:solidFill>
            <a:srgbClr val="2E3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" y="-149245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solidFill>
                  <a:schemeClr val="bg1"/>
                </a:solidFill>
                <a:latin typeface="+mj-lt"/>
              </a:rPr>
              <a:t>PROBLEMI</a:t>
            </a:r>
            <a:endParaRPr lang="en-US" sz="16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691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NEDOSTATAK ZVANIČNIH INFORMACIJA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412194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RAD NA CRNO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473942" y="1031722"/>
            <a:ext cx="3205480" cy="4058438"/>
          </a:xfrm>
          <a:prstGeom prst="rect">
            <a:avLst/>
          </a:prstGeom>
          <a:solidFill>
            <a:srgbClr val="2E3641"/>
          </a:solidFill>
          <a:ln w="53975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DUG PROCES REGISTRACIJE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40079" y="1480147"/>
            <a:ext cx="1384151" cy="1384151"/>
            <a:chOff x="1648609" y="4318691"/>
            <a:chExt cx="907968" cy="907968"/>
          </a:xfrm>
        </p:grpSpPr>
        <p:sp>
          <p:nvSpPr>
            <p:cNvPr id="12" name="Oval 11"/>
            <p:cNvSpPr/>
            <p:nvPr/>
          </p:nvSpPr>
          <p:spPr>
            <a:xfrm>
              <a:off x="1648609" y="4318691"/>
              <a:ext cx="907968" cy="90796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>
                <a:solidFill>
                  <a:schemeClr val="bg1"/>
                </a:solidFill>
                <a:latin typeface="FontAwesome" pitchFamily="50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29062" y="4524607"/>
              <a:ext cx="590045" cy="539462"/>
              <a:chOff x="7970838" y="1109663"/>
              <a:chExt cx="1103313" cy="983426"/>
            </a:xfrm>
            <a:solidFill>
              <a:schemeClr val="bg1"/>
            </a:solidFill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7970838" y="1151700"/>
                <a:ext cx="860426" cy="941389"/>
              </a:xfrm>
              <a:custGeom>
                <a:avLst/>
                <a:gdLst>
                  <a:gd name="T0" fmla="*/ 1613 w 2709"/>
                  <a:gd name="T1" fmla="*/ 24 h 2965"/>
                  <a:gd name="T2" fmla="*/ 1569 w 2709"/>
                  <a:gd name="T3" fmla="*/ 71 h 2965"/>
                  <a:gd name="T4" fmla="*/ 1590 w 2709"/>
                  <a:gd name="T5" fmla="*/ 116 h 2965"/>
                  <a:gd name="T6" fmla="*/ 1812 w 2709"/>
                  <a:gd name="T7" fmla="*/ 322 h 2965"/>
                  <a:gd name="T8" fmla="*/ 1841 w 2709"/>
                  <a:gd name="T9" fmla="*/ 447 h 2965"/>
                  <a:gd name="T10" fmla="*/ 1841 w 2709"/>
                  <a:gd name="T11" fmla="*/ 562 h 2965"/>
                  <a:gd name="T12" fmla="*/ 1841 w 2709"/>
                  <a:gd name="T13" fmla="*/ 663 h 2965"/>
                  <a:gd name="T14" fmla="*/ 1844 w 2709"/>
                  <a:gd name="T15" fmla="*/ 733 h 2965"/>
                  <a:gd name="T16" fmla="*/ 1874 w 2709"/>
                  <a:gd name="T17" fmla="*/ 762 h 2965"/>
                  <a:gd name="T18" fmla="*/ 1874 w 2709"/>
                  <a:gd name="T19" fmla="*/ 871 h 2965"/>
                  <a:gd name="T20" fmla="*/ 1862 w 2709"/>
                  <a:gd name="T21" fmla="*/ 968 h 2965"/>
                  <a:gd name="T22" fmla="*/ 1801 w 2709"/>
                  <a:gd name="T23" fmla="*/ 1115 h 2965"/>
                  <a:gd name="T24" fmla="*/ 1761 w 2709"/>
                  <a:gd name="T25" fmla="*/ 1231 h 2965"/>
                  <a:gd name="T26" fmla="*/ 1723 w 2709"/>
                  <a:gd name="T27" fmla="*/ 1297 h 2965"/>
                  <a:gd name="T28" fmla="*/ 1705 w 2709"/>
                  <a:gd name="T29" fmla="*/ 1423 h 2965"/>
                  <a:gd name="T30" fmla="*/ 1708 w 2709"/>
                  <a:gd name="T31" fmla="*/ 1530 h 2965"/>
                  <a:gd name="T32" fmla="*/ 1737 w 2709"/>
                  <a:gd name="T33" fmla="*/ 1559 h 2965"/>
                  <a:gd name="T34" fmla="*/ 1766 w 2709"/>
                  <a:gd name="T35" fmla="*/ 1615 h 2965"/>
                  <a:gd name="T36" fmla="*/ 1817 w 2709"/>
                  <a:gd name="T37" fmla="*/ 1749 h 2965"/>
                  <a:gd name="T38" fmla="*/ 1984 w 2709"/>
                  <a:gd name="T39" fmla="*/ 1823 h 2965"/>
                  <a:gd name="T40" fmla="*/ 2500 w 2709"/>
                  <a:gd name="T41" fmla="*/ 2054 h 2965"/>
                  <a:gd name="T42" fmla="*/ 2709 w 2709"/>
                  <a:gd name="T43" fmla="*/ 2567 h 2965"/>
                  <a:gd name="T44" fmla="*/ 2526 w 2709"/>
                  <a:gd name="T45" fmla="*/ 2597 h 2965"/>
                  <a:gd name="T46" fmla="*/ 2301 w 2709"/>
                  <a:gd name="T47" fmla="*/ 2670 h 2965"/>
                  <a:gd name="T48" fmla="*/ 2054 w 2709"/>
                  <a:gd name="T49" fmla="*/ 2765 h 2965"/>
                  <a:gd name="T50" fmla="*/ 1803 w 2709"/>
                  <a:gd name="T51" fmla="*/ 2860 h 2965"/>
                  <a:gd name="T52" fmla="*/ 1568 w 2709"/>
                  <a:gd name="T53" fmla="*/ 2936 h 2965"/>
                  <a:gd name="T54" fmla="*/ 1354 w 2709"/>
                  <a:gd name="T55" fmla="*/ 1910 h 2965"/>
                  <a:gd name="T56" fmla="*/ 1064 w 2709"/>
                  <a:gd name="T57" fmla="*/ 2707 h 2965"/>
                  <a:gd name="T58" fmla="*/ 1047 w 2709"/>
                  <a:gd name="T59" fmla="*/ 2930 h 2965"/>
                  <a:gd name="T60" fmla="*/ 810 w 2709"/>
                  <a:gd name="T61" fmla="*/ 2843 h 2965"/>
                  <a:gd name="T62" fmla="*/ 592 w 2709"/>
                  <a:gd name="T63" fmla="*/ 2736 h 2965"/>
                  <a:gd name="T64" fmla="*/ 372 w 2709"/>
                  <a:gd name="T65" fmla="*/ 2639 h 2965"/>
                  <a:gd name="T66" fmla="*/ 134 w 2709"/>
                  <a:gd name="T67" fmla="*/ 2576 h 2965"/>
                  <a:gd name="T68" fmla="*/ 135 w 2709"/>
                  <a:gd name="T69" fmla="*/ 2110 h 2965"/>
                  <a:gd name="T70" fmla="*/ 360 w 2709"/>
                  <a:gd name="T71" fmla="*/ 1983 h 2965"/>
                  <a:gd name="T72" fmla="*/ 651 w 2709"/>
                  <a:gd name="T73" fmla="*/ 1852 h 2965"/>
                  <a:gd name="T74" fmla="*/ 878 w 2709"/>
                  <a:gd name="T75" fmla="*/ 1748 h 2965"/>
                  <a:gd name="T76" fmla="*/ 929 w 2709"/>
                  <a:gd name="T77" fmla="*/ 1606 h 2965"/>
                  <a:gd name="T78" fmla="*/ 953 w 2709"/>
                  <a:gd name="T79" fmla="*/ 1563 h 2965"/>
                  <a:gd name="T80" fmla="*/ 993 w 2709"/>
                  <a:gd name="T81" fmla="*/ 1539 h 2965"/>
                  <a:gd name="T82" fmla="*/ 1020 w 2709"/>
                  <a:gd name="T83" fmla="*/ 1348 h 2965"/>
                  <a:gd name="T84" fmla="*/ 978 w 2709"/>
                  <a:gd name="T85" fmla="*/ 1275 h 2965"/>
                  <a:gd name="T86" fmla="*/ 915 w 2709"/>
                  <a:gd name="T87" fmla="*/ 1113 h 2965"/>
                  <a:gd name="T88" fmla="*/ 878 w 2709"/>
                  <a:gd name="T89" fmla="*/ 1003 h 2965"/>
                  <a:gd name="T90" fmla="*/ 837 w 2709"/>
                  <a:gd name="T91" fmla="*/ 814 h 2965"/>
                  <a:gd name="T92" fmla="*/ 836 w 2709"/>
                  <a:gd name="T93" fmla="*/ 759 h 2965"/>
                  <a:gd name="T94" fmla="*/ 871 w 2709"/>
                  <a:gd name="T95" fmla="*/ 732 h 2965"/>
                  <a:gd name="T96" fmla="*/ 882 w 2709"/>
                  <a:gd name="T97" fmla="*/ 676 h 2965"/>
                  <a:gd name="T98" fmla="*/ 883 w 2709"/>
                  <a:gd name="T99" fmla="*/ 623 h 2965"/>
                  <a:gd name="T100" fmla="*/ 883 w 2709"/>
                  <a:gd name="T101" fmla="*/ 557 h 2965"/>
                  <a:gd name="T102" fmla="*/ 900 w 2709"/>
                  <a:gd name="T103" fmla="*/ 343 h 2965"/>
                  <a:gd name="T104" fmla="*/ 969 w 2709"/>
                  <a:gd name="T105" fmla="*/ 235 h 2965"/>
                  <a:gd name="T106" fmla="*/ 1109 w 2709"/>
                  <a:gd name="T107" fmla="*/ 128 h 2965"/>
                  <a:gd name="T108" fmla="*/ 1312 w 2709"/>
                  <a:gd name="T109" fmla="*/ 49 h 2965"/>
                  <a:gd name="T110" fmla="*/ 1565 w 2709"/>
                  <a:gd name="T111" fmla="*/ 1 h 2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09" h="2965">
                    <a:moveTo>
                      <a:pt x="1591" y="0"/>
                    </a:moveTo>
                    <a:lnTo>
                      <a:pt x="1619" y="1"/>
                    </a:lnTo>
                    <a:lnTo>
                      <a:pt x="1628" y="14"/>
                    </a:lnTo>
                    <a:lnTo>
                      <a:pt x="1613" y="24"/>
                    </a:lnTo>
                    <a:lnTo>
                      <a:pt x="1600" y="35"/>
                    </a:lnTo>
                    <a:lnTo>
                      <a:pt x="1586" y="45"/>
                    </a:lnTo>
                    <a:lnTo>
                      <a:pt x="1575" y="58"/>
                    </a:lnTo>
                    <a:lnTo>
                      <a:pt x="1569" y="71"/>
                    </a:lnTo>
                    <a:lnTo>
                      <a:pt x="1567" y="81"/>
                    </a:lnTo>
                    <a:lnTo>
                      <a:pt x="1570" y="93"/>
                    </a:lnTo>
                    <a:lnTo>
                      <a:pt x="1579" y="104"/>
                    </a:lnTo>
                    <a:lnTo>
                      <a:pt x="1590" y="116"/>
                    </a:lnTo>
                    <a:lnTo>
                      <a:pt x="1681" y="193"/>
                    </a:lnTo>
                    <a:lnTo>
                      <a:pt x="1770" y="272"/>
                    </a:lnTo>
                    <a:lnTo>
                      <a:pt x="1793" y="296"/>
                    </a:lnTo>
                    <a:lnTo>
                      <a:pt x="1812" y="322"/>
                    </a:lnTo>
                    <a:lnTo>
                      <a:pt x="1825" y="351"/>
                    </a:lnTo>
                    <a:lnTo>
                      <a:pt x="1835" y="382"/>
                    </a:lnTo>
                    <a:lnTo>
                      <a:pt x="1840" y="413"/>
                    </a:lnTo>
                    <a:lnTo>
                      <a:pt x="1841" y="447"/>
                    </a:lnTo>
                    <a:lnTo>
                      <a:pt x="1841" y="482"/>
                    </a:lnTo>
                    <a:lnTo>
                      <a:pt x="1841" y="513"/>
                    </a:lnTo>
                    <a:lnTo>
                      <a:pt x="1841" y="538"/>
                    </a:lnTo>
                    <a:lnTo>
                      <a:pt x="1841" y="562"/>
                    </a:lnTo>
                    <a:lnTo>
                      <a:pt x="1841" y="585"/>
                    </a:lnTo>
                    <a:lnTo>
                      <a:pt x="1841" y="608"/>
                    </a:lnTo>
                    <a:lnTo>
                      <a:pt x="1841" y="634"/>
                    </a:lnTo>
                    <a:lnTo>
                      <a:pt x="1841" y="663"/>
                    </a:lnTo>
                    <a:lnTo>
                      <a:pt x="1841" y="699"/>
                    </a:lnTo>
                    <a:lnTo>
                      <a:pt x="1841" y="711"/>
                    </a:lnTo>
                    <a:lnTo>
                      <a:pt x="1842" y="722"/>
                    </a:lnTo>
                    <a:lnTo>
                      <a:pt x="1844" y="733"/>
                    </a:lnTo>
                    <a:lnTo>
                      <a:pt x="1850" y="744"/>
                    </a:lnTo>
                    <a:lnTo>
                      <a:pt x="1857" y="751"/>
                    </a:lnTo>
                    <a:lnTo>
                      <a:pt x="1870" y="757"/>
                    </a:lnTo>
                    <a:lnTo>
                      <a:pt x="1874" y="762"/>
                    </a:lnTo>
                    <a:lnTo>
                      <a:pt x="1878" y="767"/>
                    </a:lnTo>
                    <a:lnTo>
                      <a:pt x="1881" y="774"/>
                    </a:lnTo>
                    <a:lnTo>
                      <a:pt x="1882" y="781"/>
                    </a:lnTo>
                    <a:lnTo>
                      <a:pt x="1874" y="871"/>
                    </a:lnTo>
                    <a:lnTo>
                      <a:pt x="1864" y="962"/>
                    </a:lnTo>
                    <a:lnTo>
                      <a:pt x="1863" y="964"/>
                    </a:lnTo>
                    <a:lnTo>
                      <a:pt x="1863" y="966"/>
                    </a:lnTo>
                    <a:lnTo>
                      <a:pt x="1862" y="968"/>
                    </a:lnTo>
                    <a:lnTo>
                      <a:pt x="1841" y="1003"/>
                    </a:lnTo>
                    <a:lnTo>
                      <a:pt x="1825" y="1039"/>
                    </a:lnTo>
                    <a:lnTo>
                      <a:pt x="1813" y="1077"/>
                    </a:lnTo>
                    <a:lnTo>
                      <a:pt x="1801" y="1115"/>
                    </a:lnTo>
                    <a:lnTo>
                      <a:pt x="1790" y="1154"/>
                    </a:lnTo>
                    <a:lnTo>
                      <a:pt x="1778" y="1191"/>
                    </a:lnTo>
                    <a:lnTo>
                      <a:pt x="1763" y="1228"/>
                    </a:lnTo>
                    <a:lnTo>
                      <a:pt x="1761" y="1231"/>
                    </a:lnTo>
                    <a:lnTo>
                      <a:pt x="1760" y="1236"/>
                    </a:lnTo>
                    <a:lnTo>
                      <a:pt x="1758" y="1238"/>
                    </a:lnTo>
                    <a:lnTo>
                      <a:pt x="1738" y="1267"/>
                    </a:lnTo>
                    <a:lnTo>
                      <a:pt x="1723" y="1297"/>
                    </a:lnTo>
                    <a:lnTo>
                      <a:pt x="1714" y="1328"/>
                    </a:lnTo>
                    <a:lnTo>
                      <a:pt x="1708" y="1359"/>
                    </a:lnTo>
                    <a:lnTo>
                      <a:pt x="1705" y="1391"/>
                    </a:lnTo>
                    <a:lnTo>
                      <a:pt x="1705" y="1423"/>
                    </a:lnTo>
                    <a:lnTo>
                      <a:pt x="1706" y="1456"/>
                    </a:lnTo>
                    <a:lnTo>
                      <a:pt x="1707" y="1489"/>
                    </a:lnTo>
                    <a:lnTo>
                      <a:pt x="1707" y="1521"/>
                    </a:lnTo>
                    <a:lnTo>
                      <a:pt x="1708" y="1530"/>
                    </a:lnTo>
                    <a:lnTo>
                      <a:pt x="1712" y="1538"/>
                    </a:lnTo>
                    <a:lnTo>
                      <a:pt x="1717" y="1546"/>
                    </a:lnTo>
                    <a:lnTo>
                      <a:pt x="1722" y="1550"/>
                    </a:lnTo>
                    <a:lnTo>
                      <a:pt x="1737" y="1559"/>
                    </a:lnTo>
                    <a:lnTo>
                      <a:pt x="1748" y="1570"/>
                    </a:lnTo>
                    <a:lnTo>
                      <a:pt x="1756" y="1584"/>
                    </a:lnTo>
                    <a:lnTo>
                      <a:pt x="1761" y="1599"/>
                    </a:lnTo>
                    <a:lnTo>
                      <a:pt x="1766" y="1615"/>
                    </a:lnTo>
                    <a:lnTo>
                      <a:pt x="1779" y="1657"/>
                    </a:lnTo>
                    <a:lnTo>
                      <a:pt x="1794" y="1698"/>
                    </a:lnTo>
                    <a:lnTo>
                      <a:pt x="1810" y="1738"/>
                    </a:lnTo>
                    <a:lnTo>
                      <a:pt x="1817" y="1749"/>
                    </a:lnTo>
                    <a:lnTo>
                      <a:pt x="1828" y="1758"/>
                    </a:lnTo>
                    <a:lnTo>
                      <a:pt x="1840" y="1766"/>
                    </a:lnTo>
                    <a:lnTo>
                      <a:pt x="1853" y="1771"/>
                    </a:lnTo>
                    <a:lnTo>
                      <a:pt x="1984" y="1823"/>
                    </a:lnTo>
                    <a:lnTo>
                      <a:pt x="2114" y="1877"/>
                    </a:lnTo>
                    <a:lnTo>
                      <a:pt x="2244" y="1932"/>
                    </a:lnTo>
                    <a:lnTo>
                      <a:pt x="2373" y="1991"/>
                    </a:lnTo>
                    <a:lnTo>
                      <a:pt x="2500" y="2054"/>
                    </a:lnTo>
                    <a:lnTo>
                      <a:pt x="2539" y="2077"/>
                    </a:lnTo>
                    <a:lnTo>
                      <a:pt x="2576" y="2103"/>
                    </a:lnTo>
                    <a:lnTo>
                      <a:pt x="2609" y="2134"/>
                    </a:lnTo>
                    <a:lnTo>
                      <a:pt x="2709" y="2567"/>
                    </a:lnTo>
                    <a:lnTo>
                      <a:pt x="2668" y="2569"/>
                    </a:lnTo>
                    <a:lnTo>
                      <a:pt x="2624" y="2575"/>
                    </a:lnTo>
                    <a:lnTo>
                      <a:pt x="2576" y="2584"/>
                    </a:lnTo>
                    <a:lnTo>
                      <a:pt x="2526" y="2597"/>
                    </a:lnTo>
                    <a:lnTo>
                      <a:pt x="2473" y="2611"/>
                    </a:lnTo>
                    <a:lnTo>
                      <a:pt x="2417" y="2628"/>
                    </a:lnTo>
                    <a:lnTo>
                      <a:pt x="2360" y="2648"/>
                    </a:lnTo>
                    <a:lnTo>
                      <a:pt x="2301" y="2670"/>
                    </a:lnTo>
                    <a:lnTo>
                      <a:pt x="2241" y="2692"/>
                    </a:lnTo>
                    <a:lnTo>
                      <a:pt x="2179" y="2715"/>
                    </a:lnTo>
                    <a:lnTo>
                      <a:pt x="2116" y="2739"/>
                    </a:lnTo>
                    <a:lnTo>
                      <a:pt x="2054" y="2765"/>
                    </a:lnTo>
                    <a:lnTo>
                      <a:pt x="1991" y="2789"/>
                    </a:lnTo>
                    <a:lnTo>
                      <a:pt x="1928" y="2813"/>
                    </a:lnTo>
                    <a:lnTo>
                      <a:pt x="1865" y="2838"/>
                    </a:lnTo>
                    <a:lnTo>
                      <a:pt x="1803" y="2860"/>
                    </a:lnTo>
                    <a:lnTo>
                      <a:pt x="1742" y="2882"/>
                    </a:lnTo>
                    <a:lnTo>
                      <a:pt x="1683" y="2902"/>
                    </a:lnTo>
                    <a:lnTo>
                      <a:pt x="1624" y="2920"/>
                    </a:lnTo>
                    <a:lnTo>
                      <a:pt x="1568" y="2936"/>
                    </a:lnTo>
                    <a:lnTo>
                      <a:pt x="1514" y="2949"/>
                    </a:lnTo>
                    <a:lnTo>
                      <a:pt x="1463" y="2958"/>
                    </a:lnTo>
                    <a:lnTo>
                      <a:pt x="1644" y="2707"/>
                    </a:lnTo>
                    <a:lnTo>
                      <a:pt x="1354" y="1910"/>
                    </a:lnTo>
                    <a:lnTo>
                      <a:pt x="1445" y="1716"/>
                    </a:lnTo>
                    <a:lnTo>
                      <a:pt x="1264" y="1716"/>
                    </a:lnTo>
                    <a:lnTo>
                      <a:pt x="1354" y="1910"/>
                    </a:lnTo>
                    <a:lnTo>
                      <a:pt x="1064" y="2707"/>
                    </a:lnTo>
                    <a:lnTo>
                      <a:pt x="1251" y="2965"/>
                    </a:lnTo>
                    <a:lnTo>
                      <a:pt x="1180" y="2957"/>
                    </a:lnTo>
                    <a:lnTo>
                      <a:pt x="1113" y="2945"/>
                    </a:lnTo>
                    <a:lnTo>
                      <a:pt x="1047" y="2930"/>
                    </a:lnTo>
                    <a:lnTo>
                      <a:pt x="985" y="2911"/>
                    </a:lnTo>
                    <a:lnTo>
                      <a:pt x="925" y="2891"/>
                    </a:lnTo>
                    <a:lnTo>
                      <a:pt x="866" y="2867"/>
                    </a:lnTo>
                    <a:lnTo>
                      <a:pt x="810" y="2843"/>
                    </a:lnTo>
                    <a:lnTo>
                      <a:pt x="754" y="2817"/>
                    </a:lnTo>
                    <a:lnTo>
                      <a:pt x="699" y="2790"/>
                    </a:lnTo>
                    <a:lnTo>
                      <a:pt x="645" y="2764"/>
                    </a:lnTo>
                    <a:lnTo>
                      <a:pt x="592" y="2736"/>
                    </a:lnTo>
                    <a:lnTo>
                      <a:pt x="538" y="2710"/>
                    </a:lnTo>
                    <a:lnTo>
                      <a:pt x="483" y="2684"/>
                    </a:lnTo>
                    <a:lnTo>
                      <a:pt x="428" y="2661"/>
                    </a:lnTo>
                    <a:lnTo>
                      <a:pt x="372" y="2639"/>
                    </a:lnTo>
                    <a:lnTo>
                      <a:pt x="315" y="2619"/>
                    </a:lnTo>
                    <a:lnTo>
                      <a:pt x="257" y="2601"/>
                    </a:lnTo>
                    <a:lnTo>
                      <a:pt x="196" y="2587"/>
                    </a:lnTo>
                    <a:lnTo>
                      <a:pt x="134" y="2576"/>
                    </a:lnTo>
                    <a:lnTo>
                      <a:pt x="69" y="2570"/>
                    </a:lnTo>
                    <a:lnTo>
                      <a:pt x="0" y="2567"/>
                    </a:lnTo>
                    <a:lnTo>
                      <a:pt x="100" y="2139"/>
                    </a:lnTo>
                    <a:lnTo>
                      <a:pt x="135" y="2110"/>
                    </a:lnTo>
                    <a:lnTo>
                      <a:pt x="174" y="2083"/>
                    </a:lnTo>
                    <a:lnTo>
                      <a:pt x="215" y="2060"/>
                    </a:lnTo>
                    <a:lnTo>
                      <a:pt x="287" y="2021"/>
                    </a:lnTo>
                    <a:lnTo>
                      <a:pt x="360" y="1983"/>
                    </a:lnTo>
                    <a:lnTo>
                      <a:pt x="432" y="1946"/>
                    </a:lnTo>
                    <a:lnTo>
                      <a:pt x="504" y="1913"/>
                    </a:lnTo>
                    <a:lnTo>
                      <a:pt x="578" y="1882"/>
                    </a:lnTo>
                    <a:lnTo>
                      <a:pt x="651" y="1852"/>
                    </a:lnTo>
                    <a:lnTo>
                      <a:pt x="754" y="1809"/>
                    </a:lnTo>
                    <a:lnTo>
                      <a:pt x="856" y="1766"/>
                    </a:lnTo>
                    <a:lnTo>
                      <a:pt x="868" y="1758"/>
                    </a:lnTo>
                    <a:lnTo>
                      <a:pt x="878" y="1748"/>
                    </a:lnTo>
                    <a:lnTo>
                      <a:pt x="885" y="1736"/>
                    </a:lnTo>
                    <a:lnTo>
                      <a:pt x="907" y="1678"/>
                    </a:lnTo>
                    <a:lnTo>
                      <a:pt x="925" y="1619"/>
                    </a:lnTo>
                    <a:lnTo>
                      <a:pt x="929" y="1606"/>
                    </a:lnTo>
                    <a:lnTo>
                      <a:pt x="933" y="1593"/>
                    </a:lnTo>
                    <a:lnTo>
                      <a:pt x="939" y="1582"/>
                    </a:lnTo>
                    <a:lnTo>
                      <a:pt x="945" y="1571"/>
                    </a:lnTo>
                    <a:lnTo>
                      <a:pt x="953" y="1563"/>
                    </a:lnTo>
                    <a:lnTo>
                      <a:pt x="964" y="1555"/>
                    </a:lnTo>
                    <a:lnTo>
                      <a:pt x="979" y="1551"/>
                    </a:lnTo>
                    <a:lnTo>
                      <a:pt x="986" y="1547"/>
                    </a:lnTo>
                    <a:lnTo>
                      <a:pt x="993" y="1539"/>
                    </a:lnTo>
                    <a:lnTo>
                      <a:pt x="999" y="1530"/>
                    </a:lnTo>
                    <a:lnTo>
                      <a:pt x="1002" y="1521"/>
                    </a:lnTo>
                    <a:lnTo>
                      <a:pt x="1012" y="1435"/>
                    </a:lnTo>
                    <a:lnTo>
                      <a:pt x="1020" y="1348"/>
                    </a:lnTo>
                    <a:lnTo>
                      <a:pt x="1018" y="1334"/>
                    </a:lnTo>
                    <a:lnTo>
                      <a:pt x="1013" y="1321"/>
                    </a:lnTo>
                    <a:lnTo>
                      <a:pt x="1006" y="1310"/>
                    </a:lnTo>
                    <a:lnTo>
                      <a:pt x="978" y="1275"/>
                    </a:lnTo>
                    <a:lnTo>
                      <a:pt x="955" y="1238"/>
                    </a:lnTo>
                    <a:lnTo>
                      <a:pt x="937" y="1199"/>
                    </a:lnTo>
                    <a:lnTo>
                      <a:pt x="925" y="1156"/>
                    </a:lnTo>
                    <a:lnTo>
                      <a:pt x="915" y="1113"/>
                    </a:lnTo>
                    <a:lnTo>
                      <a:pt x="909" y="1084"/>
                    </a:lnTo>
                    <a:lnTo>
                      <a:pt x="898" y="1058"/>
                    </a:lnTo>
                    <a:lnTo>
                      <a:pt x="888" y="1030"/>
                    </a:lnTo>
                    <a:lnTo>
                      <a:pt x="878" y="1003"/>
                    </a:lnTo>
                    <a:lnTo>
                      <a:pt x="858" y="928"/>
                    </a:lnTo>
                    <a:lnTo>
                      <a:pt x="840" y="852"/>
                    </a:lnTo>
                    <a:lnTo>
                      <a:pt x="838" y="834"/>
                    </a:lnTo>
                    <a:lnTo>
                      <a:pt x="837" y="814"/>
                    </a:lnTo>
                    <a:lnTo>
                      <a:pt x="835" y="795"/>
                    </a:lnTo>
                    <a:lnTo>
                      <a:pt x="834" y="783"/>
                    </a:lnTo>
                    <a:lnTo>
                      <a:pt x="834" y="770"/>
                    </a:lnTo>
                    <a:lnTo>
                      <a:pt x="836" y="759"/>
                    </a:lnTo>
                    <a:lnTo>
                      <a:pt x="842" y="751"/>
                    </a:lnTo>
                    <a:lnTo>
                      <a:pt x="851" y="743"/>
                    </a:lnTo>
                    <a:lnTo>
                      <a:pt x="865" y="737"/>
                    </a:lnTo>
                    <a:lnTo>
                      <a:pt x="871" y="732"/>
                    </a:lnTo>
                    <a:lnTo>
                      <a:pt x="876" y="721"/>
                    </a:lnTo>
                    <a:lnTo>
                      <a:pt x="879" y="710"/>
                    </a:lnTo>
                    <a:lnTo>
                      <a:pt x="882" y="699"/>
                    </a:lnTo>
                    <a:lnTo>
                      <a:pt x="882" y="676"/>
                    </a:lnTo>
                    <a:lnTo>
                      <a:pt x="883" y="658"/>
                    </a:lnTo>
                    <a:lnTo>
                      <a:pt x="883" y="644"/>
                    </a:lnTo>
                    <a:lnTo>
                      <a:pt x="883" y="634"/>
                    </a:lnTo>
                    <a:lnTo>
                      <a:pt x="883" y="623"/>
                    </a:lnTo>
                    <a:lnTo>
                      <a:pt x="883" y="612"/>
                    </a:lnTo>
                    <a:lnTo>
                      <a:pt x="883" y="599"/>
                    </a:lnTo>
                    <a:lnTo>
                      <a:pt x="883" y="581"/>
                    </a:lnTo>
                    <a:lnTo>
                      <a:pt x="883" y="557"/>
                    </a:lnTo>
                    <a:lnTo>
                      <a:pt x="883" y="482"/>
                    </a:lnTo>
                    <a:lnTo>
                      <a:pt x="886" y="408"/>
                    </a:lnTo>
                    <a:lnTo>
                      <a:pt x="891" y="374"/>
                    </a:lnTo>
                    <a:lnTo>
                      <a:pt x="900" y="343"/>
                    </a:lnTo>
                    <a:lnTo>
                      <a:pt x="912" y="313"/>
                    </a:lnTo>
                    <a:lnTo>
                      <a:pt x="928" y="284"/>
                    </a:lnTo>
                    <a:lnTo>
                      <a:pt x="947" y="259"/>
                    </a:lnTo>
                    <a:lnTo>
                      <a:pt x="969" y="235"/>
                    </a:lnTo>
                    <a:lnTo>
                      <a:pt x="992" y="211"/>
                    </a:lnTo>
                    <a:lnTo>
                      <a:pt x="1018" y="189"/>
                    </a:lnTo>
                    <a:lnTo>
                      <a:pt x="1062" y="156"/>
                    </a:lnTo>
                    <a:lnTo>
                      <a:pt x="1109" y="128"/>
                    </a:lnTo>
                    <a:lnTo>
                      <a:pt x="1158" y="103"/>
                    </a:lnTo>
                    <a:lnTo>
                      <a:pt x="1207" y="82"/>
                    </a:lnTo>
                    <a:lnTo>
                      <a:pt x="1259" y="65"/>
                    </a:lnTo>
                    <a:lnTo>
                      <a:pt x="1312" y="49"/>
                    </a:lnTo>
                    <a:lnTo>
                      <a:pt x="1366" y="37"/>
                    </a:lnTo>
                    <a:lnTo>
                      <a:pt x="1431" y="23"/>
                    </a:lnTo>
                    <a:lnTo>
                      <a:pt x="1497" y="11"/>
                    </a:lnTo>
                    <a:lnTo>
                      <a:pt x="1565" y="1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8588376" y="1109663"/>
                <a:ext cx="485775" cy="390525"/>
              </a:xfrm>
              <a:custGeom>
                <a:avLst/>
                <a:gdLst>
                  <a:gd name="T0" fmla="*/ 806 w 1531"/>
                  <a:gd name="T1" fmla="*/ 112 h 1231"/>
                  <a:gd name="T2" fmla="*/ 658 w 1531"/>
                  <a:gd name="T3" fmla="*/ 171 h 1231"/>
                  <a:gd name="T4" fmla="*/ 535 w 1531"/>
                  <a:gd name="T5" fmla="*/ 270 h 1231"/>
                  <a:gd name="T6" fmla="*/ 449 w 1531"/>
                  <a:gd name="T7" fmla="*/ 403 h 1231"/>
                  <a:gd name="T8" fmla="*/ 407 w 1531"/>
                  <a:gd name="T9" fmla="*/ 559 h 1231"/>
                  <a:gd name="T10" fmla="*/ 407 w 1531"/>
                  <a:gd name="T11" fmla="*/ 676 h 1231"/>
                  <a:gd name="T12" fmla="*/ 395 w 1531"/>
                  <a:gd name="T13" fmla="*/ 715 h 1231"/>
                  <a:gd name="T14" fmla="*/ 507 w 1531"/>
                  <a:gd name="T15" fmla="*/ 941 h 1231"/>
                  <a:gd name="T16" fmla="*/ 571 w 1531"/>
                  <a:gd name="T17" fmla="*/ 996 h 1231"/>
                  <a:gd name="T18" fmla="*/ 706 w 1531"/>
                  <a:gd name="T19" fmla="*/ 1085 h 1231"/>
                  <a:gd name="T20" fmla="*/ 862 w 1531"/>
                  <a:gd name="T21" fmla="*/ 1128 h 1231"/>
                  <a:gd name="T22" fmla="*/ 1027 w 1531"/>
                  <a:gd name="T23" fmla="*/ 1119 h 1231"/>
                  <a:gd name="T24" fmla="*/ 1175 w 1531"/>
                  <a:gd name="T25" fmla="*/ 1060 h 1231"/>
                  <a:gd name="T26" fmla="*/ 1298 w 1531"/>
                  <a:gd name="T27" fmla="*/ 960 h 1231"/>
                  <a:gd name="T28" fmla="*/ 1384 w 1531"/>
                  <a:gd name="T29" fmla="*/ 828 h 1231"/>
                  <a:gd name="T30" fmla="*/ 1427 w 1531"/>
                  <a:gd name="T31" fmla="*/ 672 h 1231"/>
                  <a:gd name="T32" fmla="*/ 1418 w 1531"/>
                  <a:gd name="T33" fmla="*/ 505 h 1231"/>
                  <a:gd name="T34" fmla="*/ 1360 w 1531"/>
                  <a:gd name="T35" fmla="*/ 355 h 1231"/>
                  <a:gd name="T36" fmla="*/ 1261 w 1531"/>
                  <a:gd name="T37" fmla="*/ 233 h 1231"/>
                  <a:gd name="T38" fmla="*/ 1128 w 1531"/>
                  <a:gd name="T39" fmla="*/ 147 h 1231"/>
                  <a:gd name="T40" fmla="*/ 973 w 1531"/>
                  <a:gd name="T41" fmla="*/ 103 h 1231"/>
                  <a:gd name="T42" fmla="*/ 979 w 1531"/>
                  <a:gd name="T43" fmla="*/ 3 h 1231"/>
                  <a:gd name="T44" fmla="*/ 1155 w 1531"/>
                  <a:gd name="T45" fmla="*/ 47 h 1231"/>
                  <a:gd name="T46" fmla="*/ 1307 w 1531"/>
                  <a:gd name="T47" fmla="*/ 140 h 1231"/>
                  <a:gd name="T48" fmla="*/ 1425 w 1531"/>
                  <a:gd name="T49" fmla="*/ 272 h 1231"/>
                  <a:gd name="T50" fmla="*/ 1503 w 1531"/>
                  <a:gd name="T51" fmla="*/ 432 h 1231"/>
                  <a:gd name="T52" fmla="*/ 1531 w 1531"/>
                  <a:gd name="T53" fmla="*/ 615 h 1231"/>
                  <a:gd name="T54" fmla="*/ 1503 w 1531"/>
                  <a:gd name="T55" fmla="*/ 799 h 1231"/>
                  <a:gd name="T56" fmla="*/ 1425 w 1531"/>
                  <a:gd name="T57" fmla="*/ 959 h 1231"/>
                  <a:gd name="T58" fmla="*/ 1307 w 1531"/>
                  <a:gd name="T59" fmla="*/ 1091 h 1231"/>
                  <a:gd name="T60" fmla="*/ 1155 w 1531"/>
                  <a:gd name="T61" fmla="*/ 1183 h 1231"/>
                  <a:gd name="T62" fmla="*/ 979 w 1531"/>
                  <a:gd name="T63" fmla="*/ 1228 h 1231"/>
                  <a:gd name="T64" fmla="*/ 805 w 1531"/>
                  <a:gd name="T65" fmla="*/ 1221 h 1231"/>
                  <a:gd name="T66" fmla="*/ 647 w 1531"/>
                  <a:gd name="T67" fmla="*/ 1169 h 1231"/>
                  <a:gd name="T68" fmla="*/ 508 w 1531"/>
                  <a:gd name="T69" fmla="*/ 1076 h 1231"/>
                  <a:gd name="T70" fmla="*/ 24 w 1531"/>
                  <a:gd name="T71" fmla="*/ 927 h 1231"/>
                  <a:gd name="T72" fmla="*/ 0 w 1531"/>
                  <a:gd name="T73" fmla="*/ 891 h 1231"/>
                  <a:gd name="T74" fmla="*/ 11 w 1531"/>
                  <a:gd name="T75" fmla="*/ 850 h 1231"/>
                  <a:gd name="T76" fmla="*/ 302 w 1531"/>
                  <a:gd name="T77" fmla="*/ 615 h 1231"/>
                  <a:gd name="T78" fmla="*/ 330 w 1531"/>
                  <a:gd name="T79" fmla="*/ 432 h 1231"/>
                  <a:gd name="T80" fmla="*/ 408 w 1531"/>
                  <a:gd name="T81" fmla="*/ 272 h 1231"/>
                  <a:gd name="T82" fmla="*/ 526 w 1531"/>
                  <a:gd name="T83" fmla="*/ 140 h 1231"/>
                  <a:gd name="T84" fmla="*/ 678 w 1531"/>
                  <a:gd name="T85" fmla="*/ 47 h 1231"/>
                  <a:gd name="T86" fmla="*/ 854 w 1531"/>
                  <a:gd name="T87" fmla="*/ 3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31" h="1231">
                    <a:moveTo>
                      <a:pt x="917" y="100"/>
                    </a:moveTo>
                    <a:lnTo>
                      <a:pt x="861" y="103"/>
                    </a:lnTo>
                    <a:lnTo>
                      <a:pt x="806" y="112"/>
                    </a:lnTo>
                    <a:lnTo>
                      <a:pt x="755" y="127"/>
                    </a:lnTo>
                    <a:lnTo>
                      <a:pt x="705" y="147"/>
                    </a:lnTo>
                    <a:lnTo>
                      <a:pt x="658" y="171"/>
                    </a:lnTo>
                    <a:lnTo>
                      <a:pt x="613" y="200"/>
                    </a:lnTo>
                    <a:lnTo>
                      <a:pt x="573" y="233"/>
                    </a:lnTo>
                    <a:lnTo>
                      <a:pt x="535" y="270"/>
                    </a:lnTo>
                    <a:lnTo>
                      <a:pt x="503" y="312"/>
                    </a:lnTo>
                    <a:lnTo>
                      <a:pt x="473" y="355"/>
                    </a:lnTo>
                    <a:lnTo>
                      <a:pt x="449" y="403"/>
                    </a:lnTo>
                    <a:lnTo>
                      <a:pt x="430" y="453"/>
                    </a:lnTo>
                    <a:lnTo>
                      <a:pt x="415" y="505"/>
                    </a:lnTo>
                    <a:lnTo>
                      <a:pt x="407" y="559"/>
                    </a:lnTo>
                    <a:lnTo>
                      <a:pt x="403" y="615"/>
                    </a:lnTo>
                    <a:lnTo>
                      <a:pt x="404" y="645"/>
                    </a:lnTo>
                    <a:lnTo>
                      <a:pt x="407" y="676"/>
                    </a:lnTo>
                    <a:lnTo>
                      <a:pt x="407" y="691"/>
                    </a:lnTo>
                    <a:lnTo>
                      <a:pt x="402" y="703"/>
                    </a:lnTo>
                    <a:lnTo>
                      <a:pt x="395" y="715"/>
                    </a:lnTo>
                    <a:lnTo>
                      <a:pt x="384" y="724"/>
                    </a:lnTo>
                    <a:lnTo>
                      <a:pt x="175" y="861"/>
                    </a:lnTo>
                    <a:lnTo>
                      <a:pt x="507" y="941"/>
                    </a:lnTo>
                    <a:lnTo>
                      <a:pt x="520" y="947"/>
                    </a:lnTo>
                    <a:lnTo>
                      <a:pt x="532" y="957"/>
                    </a:lnTo>
                    <a:lnTo>
                      <a:pt x="571" y="996"/>
                    </a:lnTo>
                    <a:lnTo>
                      <a:pt x="613" y="1030"/>
                    </a:lnTo>
                    <a:lnTo>
                      <a:pt x="659" y="1060"/>
                    </a:lnTo>
                    <a:lnTo>
                      <a:pt x="706" y="1085"/>
                    </a:lnTo>
                    <a:lnTo>
                      <a:pt x="757" y="1104"/>
                    </a:lnTo>
                    <a:lnTo>
                      <a:pt x="808" y="1119"/>
                    </a:lnTo>
                    <a:lnTo>
                      <a:pt x="862" y="1128"/>
                    </a:lnTo>
                    <a:lnTo>
                      <a:pt x="917" y="1131"/>
                    </a:lnTo>
                    <a:lnTo>
                      <a:pt x="973" y="1128"/>
                    </a:lnTo>
                    <a:lnTo>
                      <a:pt x="1027" y="1119"/>
                    </a:lnTo>
                    <a:lnTo>
                      <a:pt x="1078" y="1104"/>
                    </a:lnTo>
                    <a:lnTo>
                      <a:pt x="1128" y="1084"/>
                    </a:lnTo>
                    <a:lnTo>
                      <a:pt x="1175" y="1060"/>
                    </a:lnTo>
                    <a:lnTo>
                      <a:pt x="1220" y="1031"/>
                    </a:lnTo>
                    <a:lnTo>
                      <a:pt x="1261" y="997"/>
                    </a:lnTo>
                    <a:lnTo>
                      <a:pt x="1298" y="960"/>
                    </a:lnTo>
                    <a:lnTo>
                      <a:pt x="1330" y="919"/>
                    </a:lnTo>
                    <a:lnTo>
                      <a:pt x="1360" y="875"/>
                    </a:lnTo>
                    <a:lnTo>
                      <a:pt x="1384" y="828"/>
                    </a:lnTo>
                    <a:lnTo>
                      <a:pt x="1404" y="778"/>
                    </a:lnTo>
                    <a:lnTo>
                      <a:pt x="1418" y="726"/>
                    </a:lnTo>
                    <a:lnTo>
                      <a:pt x="1427" y="672"/>
                    </a:lnTo>
                    <a:lnTo>
                      <a:pt x="1429" y="615"/>
                    </a:lnTo>
                    <a:lnTo>
                      <a:pt x="1427" y="559"/>
                    </a:lnTo>
                    <a:lnTo>
                      <a:pt x="1418" y="505"/>
                    </a:lnTo>
                    <a:lnTo>
                      <a:pt x="1404" y="453"/>
                    </a:lnTo>
                    <a:lnTo>
                      <a:pt x="1384" y="403"/>
                    </a:lnTo>
                    <a:lnTo>
                      <a:pt x="1360" y="355"/>
                    </a:lnTo>
                    <a:lnTo>
                      <a:pt x="1330" y="312"/>
                    </a:lnTo>
                    <a:lnTo>
                      <a:pt x="1298" y="270"/>
                    </a:lnTo>
                    <a:lnTo>
                      <a:pt x="1261" y="233"/>
                    </a:lnTo>
                    <a:lnTo>
                      <a:pt x="1220" y="200"/>
                    </a:lnTo>
                    <a:lnTo>
                      <a:pt x="1175" y="171"/>
                    </a:lnTo>
                    <a:lnTo>
                      <a:pt x="1128" y="147"/>
                    </a:lnTo>
                    <a:lnTo>
                      <a:pt x="1078" y="127"/>
                    </a:lnTo>
                    <a:lnTo>
                      <a:pt x="1027" y="112"/>
                    </a:lnTo>
                    <a:lnTo>
                      <a:pt x="973" y="103"/>
                    </a:lnTo>
                    <a:lnTo>
                      <a:pt x="917" y="100"/>
                    </a:lnTo>
                    <a:close/>
                    <a:moveTo>
                      <a:pt x="917" y="0"/>
                    </a:moveTo>
                    <a:lnTo>
                      <a:pt x="979" y="3"/>
                    </a:lnTo>
                    <a:lnTo>
                      <a:pt x="1040" y="11"/>
                    </a:lnTo>
                    <a:lnTo>
                      <a:pt x="1099" y="27"/>
                    </a:lnTo>
                    <a:lnTo>
                      <a:pt x="1155" y="47"/>
                    </a:lnTo>
                    <a:lnTo>
                      <a:pt x="1209" y="74"/>
                    </a:lnTo>
                    <a:lnTo>
                      <a:pt x="1260" y="104"/>
                    </a:lnTo>
                    <a:lnTo>
                      <a:pt x="1307" y="140"/>
                    </a:lnTo>
                    <a:lnTo>
                      <a:pt x="1350" y="179"/>
                    </a:lnTo>
                    <a:lnTo>
                      <a:pt x="1390" y="224"/>
                    </a:lnTo>
                    <a:lnTo>
                      <a:pt x="1425" y="272"/>
                    </a:lnTo>
                    <a:lnTo>
                      <a:pt x="1457" y="322"/>
                    </a:lnTo>
                    <a:lnTo>
                      <a:pt x="1482" y="376"/>
                    </a:lnTo>
                    <a:lnTo>
                      <a:pt x="1503" y="432"/>
                    </a:lnTo>
                    <a:lnTo>
                      <a:pt x="1518" y="492"/>
                    </a:lnTo>
                    <a:lnTo>
                      <a:pt x="1528" y="553"/>
                    </a:lnTo>
                    <a:lnTo>
                      <a:pt x="1531" y="615"/>
                    </a:lnTo>
                    <a:lnTo>
                      <a:pt x="1528" y="679"/>
                    </a:lnTo>
                    <a:lnTo>
                      <a:pt x="1518" y="739"/>
                    </a:lnTo>
                    <a:lnTo>
                      <a:pt x="1503" y="799"/>
                    </a:lnTo>
                    <a:lnTo>
                      <a:pt x="1482" y="855"/>
                    </a:lnTo>
                    <a:lnTo>
                      <a:pt x="1457" y="909"/>
                    </a:lnTo>
                    <a:lnTo>
                      <a:pt x="1425" y="959"/>
                    </a:lnTo>
                    <a:lnTo>
                      <a:pt x="1390" y="1007"/>
                    </a:lnTo>
                    <a:lnTo>
                      <a:pt x="1350" y="1051"/>
                    </a:lnTo>
                    <a:lnTo>
                      <a:pt x="1307" y="1091"/>
                    </a:lnTo>
                    <a:lnTo>
                      <a:pt x="1260" y="1127"/>
                    </a:lnTo>
                    <a:lnTo>
                      <a:pt x="1209" y="1157"/>
                    </a:lnTo>
                    <a:lnTo>
                      <a:pt x="1155" y="1183"/>
                    </a:lnTo>
                    <a:lnTo>
                      <a:pt x="1099" y="1204"/>
                    </a:lnTo>
                    <a:lnTo>
                      <a:pt x="1040" y="1219"/>
                    </a:lnTo>
                    <a:lnTo>
                      <a:pt x="979" y="1228"/>
                    </a:lnTo>
                    <a:lnTo>
                      <a:pt x="917" y="1231"/>
                    </a:lnTo>
                    <a:lnTo>
                      <a:pt x="860" y="1229"/>
                    </a:lnTo>
                    <a:lnTo>
                      <a:pt x="805" y="1221"/>
                    </a:lnTo>
                    <a:lnTo>
                      <a:pt x="750" y="1208"/>
                    </a:lnTo>
                    <a:lnTo>
                      <a:pt x="698" y="1191"/>
                    </a:lnTo>
                    <a:lnTo>
                      <a:pt x="647" y="1169"/>
                    </a:lnTo>
                    <a:lnTo>
                      <a:pt x="599" y="1142"/>
                    </a:lnTo>
                    <a:lnTo>
                      <a:pt x="552" y="1111"/>
                    </a:lnTo>
                    <a:lnTo>
                      <a:pt x="508" y="1076"/>
                    </a:lnTo>
                    <a:lnTo>
                      <a:pt x="468" y="1036"/>
                    </a:lnTo>
                    <a:lnTo>
                      <a:pt x="37" y="932"/>
                    </a:lnTo>
                    <a:lnTo>
                      <a:pt x="24" y="927"/>
                    </a:lnTo>
                    <a:lnTo>
                      <a:pt x="12" y="917"/>
                    </a:lnTo>
                    <a:lnTo>
                      <a:pt x="5" y="905"/>
                    </a:lnTo>
                    <a:lnTo>
                      <a:pt x="0" y="891"/>
                    </a:lnTo>
                    <a:lnTo>
                      <a:pt x="0" y="876"/>
                    </a:lnTo>
                    <a:lnTo>
                      <a:pt x="4" y="862"/>
                    </a:lnTo>
                    <a:lnTo>
                      <a:pt x="11" y="850"/>
                    </a:lnTo>
                    <a:lnTo>
                      <a:pt x="22" y="840"/>
                    </a:lnTo>
                    <a:lnTo>
                      <a:pt x="304" y="657"/>
                    </a:lnTo>
                    <a:lnTo>
                      <a:pt x="302" y="615"/>
                    </a:lnTo>
                    <a:lnTo>
                      <a:pt x="305" y="552"/>
                    </a:lnTo>
                    <a:lnTo>
                      <a:pt x="315" y="492"/>
                    </a:lnTo>
                    <a:lnTo>
                      <a:pt x="330" y="432"/>
                    </a:lnTo>
                    <a:lnTo>
                      <a:pt x="351" y="375"/>
                    </a:lnTo>
                    <a:lnTo>
                      <a:pt x="377" y="322"/>
                    </a:lnTo>
                    <a:lnTo>
                      <a:pt x="408" y="272"/>
                    </a:lnTo>
                    <a:lnTo>
                      <a:pt x="442" y="224"/>
                    </a:lnTo>
                    <a:lnTo>
                      <a:pt x="483" y="179"/>
                    </a:lnTo>
                    <a:lnTo>
                      <a:pt x="526" y="140"/>
                    </a:lnTo>
                    <a:lnTo>
                      <a:pt x="573" y="104"/>
                    </a:lnTo>
                    <a:lnTo>
                      <a:pt x="624" y="74"/>
                    </a:lnTo>
                    <a:lnTo>
                      <a:pt x="678" y="47"/>
                    </a:lnTo>
                    <a:lnTo>
                      <a:pt x="735" y="27"/>
                    </a:lnTo>
                    <a:lnTo>
                      <a:pt x="793" y="11"/>
                    </a:lnTo>
                    <a:lnTo>
                      <a:pt x="854" y="3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8789988" y="1300163"/>
                <a:ext cx="33338" cy="96838"/>
              </a:xfrm>
              <a:custGeom>
                <a:avLst/>
                <a:gdLst>
                  <a:gd name="T0" fmla="*/ 11 w 107"/>
                  <a:gd name="T1" fmla="*/ 0 h 307"/>
                  <a:gd name="T2" fmla="*/ 96 w 107"/>
                  <a:gd name="T3" fmla="*/ 0 h 307"/>
                  <a:gd name="T4" fmla="*/ 99 w 107"/>
                  <a:gd name="T5" fmla="*/ 2 h 307"/>
                  <a:gd name="T6" fmla="*/ 103 w 107"/>
                  <a:gd name="T7" fmla="*/ 3 h 307"/>
                  <a:gd name="T8" fmla="*/ 105 w 107"/>
                  <a:gd name="T9" fmla="*/ 6 h 307"/>
                  <a:gd name="T10" fmla="*/ 106 w 107"/>
                  <a:gd name="T11" fmla="*/ 8 h 307"/>
                  <a:gd name="T12" fmla="*/ 107 w 107"/>
                  <a:gd name="T13" fmla="*/ 12 h 307"/>
                  <a:gd name="T14" fmla="*/ 107 w 107"/>
                  <a:gd name="T15" fmla="*/ 297 h 307"/>
                  <a:gd name="T16" fmla="*/ 106 w 107"/>
                  <a:gd name="T17" fmla="*/ 300 h 307"/>
                  <a:gd name="T18" fmla="*/ 105 w 107"/>
                  <a:gd name="T19" fmla="*/ 303 h 307"/>
                  <a:gd name="T20" fmla="*/ 103 w 107"/>
                  <a:gd name="T21" fmla="*/ 305 h 307"/>
                  <a:gd name="T22" fmla="*/ 99 w 107"/>
                  <a:gd name="T23" fmla="*/ 307 h 307"/>
                  <a:gd name="T24" fmla="*/ 96 w 107"/>
                  <a:gd name="T25" fmla="*/ 307 h 307"/>
                  <a:gd name="T26" fmla="*/ 11 w 107"/>
                  <a:gd name="T27" fmla="*/ 307 h 307"/>
                  <a:gd name="T28" fmla="*/ 8 w 107"/>
                  <a:gd name="T29" fmla="*/ 307 h 307"/>
                  <a:gd name="T30" fmla="*/ 5 w 107"/>
                  <a:gd name="T31" fmla="*/ 305 h 307"/>
                  <a:gd name="T32" fmla="*/ 2 w 107"/>
                  <a:gd name="T33" fmla="*/ 303 h 307"/>
                  <a:gd name="T34" fmla="*/ 0 w 107"/>
                  <a:gd name="T35" fmla="*/ 300 h 307"/>
                  <a:gd name="T36" fmla="*/ 0 w 107"/>
                  <a:gd name="T37" fmla="*/ 297 h 307"/>
                  <a:gd name="T38" fmla="*/ 0 w 107"/>
                  <a:gd name="T39" fmla="*/ 12 h 307"/>
                  <a:gd name="T40" fmla="*/ 0 w 107"/>
                  <a:gd name="T41" fmla="*/ 8 h 307"/>
                  <a:gd name="T42" fmla="*/ 2 w 107"/>
                  <a:gd name="T43" fmla="*/ 6 h 307"/>
                  <a:gd name="T44" fmla="*/ 5 w 107"/>
                  <a:gd name="T45" fmla="*/ 3 h 307"/>
                  <a:gd name="T46" fmla="*/ 8 w 107"/>
                  <a:gd name="T47" fmla="*/ 2 h 307"/>
                  <a:gd name="T48" fmla="*/ 11 w 107"/>
                  <a:gd name="T49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307">
                    <a:moveTo>
                      <a:pt x="11" y="0"/>
                    </a:moveTo>
                    <a:lnTo>
                      <a:pt x="96" y="0"/>
                    </a:lnTo>
                    <a:lnTo>
                      <a:pt x="99" y="2"/>
                    </a:lnTo>
                    <a:lnTo>
                      <a:pt x="103" y="3"/>
                    </a:lnTo>
                    <a:lnTo>
                      <a:pt x="105" y="6"/>
                    </a:lnTo>
                    <a:lnTo>
                      <a:pt x="106" y="8"/>
                    </a:lnTo>
                    <a:lnTo>
                      <a:pt x="107" y="12"/>
                    </a:lnTo>
                    <a:lnTo>
                      <a:pt x="107" y="297"/>
                    </a:lnTo>
                    <a:lnTo>
                      <a:pt x="106" y="300"/>
                    </a:lnTo>
                    <a:lnTo>
                      <a:pt x="105" y="303"/>
                    </a:lnTo>
                    <a:lnTo>
                      <a:pt x="103" y="305"/>
                    </a:lnTo>
                    <a:lnTo>
                      <a:pt x="99" y="307"/>
                    </a:lnTo>
                    <a:lnTo>
                      <a:pt x="96" y="307"/>
                    </a:lnTo>
                    <a:lnTo>
                      <a:pt x="11" y="307"/>
                    </a:lnTo>
                    <a:lnTo>
                      <a:pt x="8" y="307"/>
                    </a:lnTo>
                    <a:lnTo>
                      <a:pt x="5" y="305"/>
                    </a:lnTo>
                    <a:lnTo>
                      <a:pt x="2" y="303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7" name="Freeform 9"/>
              <p:cNvSpPr>
                <a:spLocks/>
              </p:cNvSpPr>
              <p:nvPr/>
            </p:nvSpPr>
            <p:spPr bwMode="auto">
              <a:xfrm>
                <a:off x="8859838" y="1262063"/>
                <a:ext cx="33338" cy="134938"/>
              </a:xfrm>
              <a:custGeom>
                <a:avLst/>
                <a:gdLst>
                  <a:gd name="T0" fmla="*/ 11 w 106"/>
                  <a:gd name="T1" fmla="*/ 0 h 424"/>
                  <a:gd name="T2" fmla="*/ 96 w 106"/>
                  <a:gd name="T3" fmla="*/ 0 h 424"/>
                  <a:gd name="T4" fmla="*/ 100 w 106"/>
                  <a:gd name="T5" fmla="*/ 1 h 424"/>
                  <a:gd name="T6" fmla="*/ 102 w 106"/>
                  <a:gd name="T7" fmla="*/ 2 h 424"/>
                  <a:gd name="T8" fmla="*/ 105 w 106"/>
                  <a:gd name="T9" fmla="*/ 4 h 424"/>
                  <a:gd name="T10" fmla="*/ 106 w 106"/>
                  <a:gd name="T11" fmla="*/ 7 h 424"/>
                  <a:gd name="T12" fmla="*/ 106 w 106"/>
                  <a:gd name="T13" fmla="*/ 11 h 424"/>
                  <a:gd name="T14" fmla="*/ 106 w 106"/>
                  <a:gd name="T15" fmla="*/ 414 h 424"/>
                  <a:gd name="T16" fmla="*/ 106 w 106"/>
                  <a:gd name="T17" fmla="*/ 417 h 424"/>
                  <a:gd name="T18" fmla="*/ 105 w 106"/>
                  <a:gd name="T19" fmla="*/ 420 h 424"/>
                  <a:gd name="T20" fmla="*/ 102 w 106"/>
                  <a:gd name="T21" fmla="*/ 422 h 424"/>
                  <a:gd name="T22" fmla="*/ 100 w 106"/>
                  <a:gd name="T23" fmla="*/ 424 h 424"/>
                  <a:gd name="T24" fmla="*/ 96 w 106"/>
                  <a:gd name="T25" fmla="*/ 424 h 424"/>
                  <a:gd name="T26" fmla="*/ 11 w 106"/>
                  <a:gd name="T27" fmla="*/ 424 h 424"/>
                  <a:gd name="T28" fmla="*/ 7 w 106"/>
                  <a:gd name="T29" fmla="*/ 424 h 424"/>
                  <a:gd name="T30" fmla="*/ 5 w 106"/>
                  <a:gd name="T31" fmla="*/ 422 h 424"/>
                  <a:gd name="T32" fmla="*/ 2 w 106"/>
                  <a:gd name="T33" fmla="*/ 420 h 424"/>
                  <a:gd name="T34" fmla="*/ 1 w 106"/>
                  <a:gd name="T35" fmla="*/ 417 h 424"/>
                  <a:gd name="T36" fmla="*/ 0 w 106"/>
                  <a:gd name="T37" fmla="*/ 414 h 424"/>
                  <a:gd name="T38" fmla="*/ 0 w 106"/>
                  <a:gd name="T39" fmla="*/ 11 h 424"/>
                  <a:gd name="T40" fmla="*/ 1 w 106"/>
                  <a:gd name="T41" fmla="*/ 7 h 424"/>
                  <a:gd name="T42" fmla="*/ 2 w 106"/>
                  <a:gd name="T43" fmla="*/ 4 h 424"/>
                  <a:gd name="T44" fmla="*/ 5 w 106"/>
                  <a:gd name="T45" fmla="*/ 2 h 424"/>
                  <a:gd name="T46" fmla="*/ 7 w 106"/>
                  <a:gd name="T47" fmla="*/ 1 h 424"/>
                  <a:gd name="T48" fmla="*/ 11 w 106"/>
                  <a:gd name="T4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424">
                    <a:moveTo>
                      <a:pt x="11" y="0"/>
                    </a:moveTo>
                    <a:lnTo>
                      <a:pt x="96" y="0"/>
                    </a:lnTo>
                    <a:lnTo>
                      <a:pt x="100" y="1"/>
                    </a:lnTo>
                    <a:lnTo>
                      <a:pt x="102" y="2"/>
                    </a:lnTo>
                    <a:lnTo>
                      <a:pt x="105" y="4"/>
                    </a:lnTo>
                    <a:lnTo>
                      <a:pt x="106" y="7"/>
                    </a:lnTo>
                    <a:lnTo>
                      <a:pt x="106" y="11"/>
                    </a:lnTo>
                    <a:lnTo>
                      <a:pt x="106" y="414"/>
                    </a:lnTo>
                    <a:lnTo>
                      <a:pt x="106" y="417"/>
                    </a:lnTo>
                    <a:lnTo>
                      <a:pt x="105" y="420"/>
                    </a:lnTo>
                    <a:lnTo>
                      <a:pt x="102" y="422"/>
                    </a:lnTo>
                    <a:lnTo>
                      <a:pt x="100" y="424"/>
                    </a:lnTo>
                    <a:lnTo>
                      <a:pt x="96" y="424"/>
                    </a:lnTo>
                    <a:lnTo>
                      <a:pt x="11" y="424"/>
                    </a:lnTo>
                    <a:lnTo>
                      <a:pt x="7" y="424"/>
                    </a:lnTo>
                    <a:lnTo>
                      <a:pt x="5" y="422"/>
                    </a:lnTo>
                    <a:lnTo>
                      <a:pt x="2" y="420"/>
                    </a:lnTo>
                    <a:lnTo>
                      <a:pt x="1" y="417"/>
                    </a:lnTo>
                    <a:lnTo>
                      <a:pt x="0" y="414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8926513" y="1207263"/>
                <a:ext cx="33338" cy="207962"/>
              </a:xfrm>
              <a:custGeom>
                <a:avLst/>
                <a:gdLst>
                  <a:gd name="T0" fmla="*/ 10 w 106"/>
                  <a:gd name="T1" fmla="*/ 0 h 653"/>
                  <a:gd name="T2" fmla="*/ 96 w 106"/>
                  <a:gd name="T3" fmla="*/ 0 h 653"/>
                  <a:gd name="T4" fmla="*/ 99 w 106"/>
                  <a:gd name="T5" fmla="*/ 1 h 653"/>
                  <a:gd name="T6" fmla="*/ 102 w 106"/>
                  <a:gd name="T7" fmla="*/ 3 h 653"/>
                  <a:gd name="T8" fmla="*/ 104 w 106"/>
                  <a:gd name="T9" fmla="*/ 5 h 653"/>
                  <a:gd name="T10" fmla="*/ 105 w 106"/>
                  <a:gd name="T11" fmla="*/ 8 h 653"/>
                  <a:gd name="T12" fmla="*/ 106 w 106"/>
                  <a:gd name="T13" fmla="*/ 11 h 653"/>
                  <a:gd name="T14" fmla="*/ 106 w 106"/>
                  <a:gd name="T15" fmla="*/ 643 h 653"/>
                  <a:gd name="T16" fmla="*/ 105 w 106"/>
                  <a:gd name="T17" fmla="*/ 646 h 653"/>
                  <a:gd name="T18" fmla="*/ 104 w 106"/>
                  <a:gd name="T19" fmla="*/ 649 h 653"/>
                  <a:gd name="T20" fmla="*/ 102 w 106"/>
                  <a:gd name="T21" fmla="*/ 651 h 653"/>
                  <a:gd name="T22" fmla="*/ 99 w 106"/>
                  <a:gd name="T23" fmla="*/ 653 h 653"/>
                  <a:gd name="T24" fmla="*/ 96 w 106"/>
                  <a:gd name="T25" fmla="*/ 653 h 653"/>
                  <a:gd name="T26" fmla="*/ 10 w 106"/>
                  <a:gd name="T27" fmla="*/ 653 h 653"/>
                  <a:gd name="T28" fmla="*/ 7 w 106"/>
                  <a:gd name="T29" fmla="*/ 653 h 653"/>
                  <a:gd name="T30" fmla="*/ 4 w 106"/>
                  <a:gd name="T31" fmla="*/ 651 h 653"/>
                  <a:gd name="T32" fmla="*/ 2 w 106"/>
                  <a:gd name="T33" fmla="*/ 649 h 653"/>
                  <a:gd name="T34" fmla="*/ 0 w 106"/>
                  <a:gd name="T35" fmla="*/ 646 h 653"/>
                  <a:gd name="T36" fmla="*/ 0 w 106"/>
                  <a:gd name="T37" fmla="*/ 643 h 653"/>
                  <a:gd name="T38" fmla="*/ 0 w 106"/>
                  <a:gd name="T39" fmla="*/ 11 h 653"/>
                  <a:gd name="T40" fmla="*/ 0 w 106"/>
                  <a:gd name="T41" fmla="*/ 8 h 653"/>
                  <a:gd name="T42" fmla="*/ 2 w 106"/>
                  <a:gd name="T43" fmla="*/ 5 h 653"/>
                  <a:gd name="T44" fmla="*/ 4 w 106"/>
                  <a:gd name="T45" fmla="*/ 3 h 653"/>
                  <a:gd name="T46" fmla="*/ 7 w 106"/>
                  <a:gd name="T47" fmla="*/ 1 h 653"/>
                  <a:gd name="T48" fmla="*/ 10 w 106"/>
                  <a:gd name="T49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653">
                    <a:moveTo>
                      <a:pt x="10" y="0"/>
                    </a:moveTo>
                    <a:lnTo>
                      <a:pt x="96" y="0"/>
                    </a:lnTo>
                    <a:lnTo>
                      <a:pt x="99" y="1"/>
                    </a:lnTo>
                    <a:lnTo>
                      <a:pt x="102" y="3"/>
                    </a:lnTo>
                    <a:lnTo>
                      <a:pt x="104" y="5"/>
                    </a:lnTo>
                    <a:lnTo>
                      <a:pt x="105" y="8"/>
                    </a:lnTo>
                    <a:lnTo>
                      <a:pt x="106" y="11"/>
                    </a:lnTo>
                    <a:lnTo>
                      <a:pt x="106" y="643"/>
                    </a:lnTo>
                    <a:lnTo>
                      <a:pt x="105" y="646"/>
                    </a:lnTo>
                    <a:lnTo>
                      <a:pt x="104" y="649"/>
                    </a:lnTo>
                    <a:lnTo>
                      <a:pt x="102" y="651"/>
                    </a:lnTo>
                    <a:lnTo>
                      <a:pt x="99" y="653"/>
                    </a:lnTo>
                    <a:lnTo>
                      <a:pt x="96" y="653"/>
                    </a:lnTo>
                    <a:lnTo>
                      <a:pt x="10" y="653"/>
                    </a:lnTo>
                    <a:lnTo>
                      <a:pt x="7" y="653"/>
                    </a:lnTo>
                    <a:lnTo>
                      <a:pt x="4" y="651"/>
                    </a:lnTo>
                    <a:lnTo>
                      <a:pt x="2" y="649"/>
                    </a:lnTo>
                    <a:lnTo>
                      <a:pt x="0" y="646"/>
                    </a:lnTo>
                    <a:lnTo>
                      <a:pt x="0" y="64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384606" y="1480147"/>
            <a:ext cx="1384151" cy="1384153"/>
            <a:chOff x="7028043" y="6661756"/>
            <a:chExt cx="1384151" cy="1384153"/>
          </a:xfrm>
        </p:grpSpPr>
        <p:sp>
          <p:nvSpPr>
            <p:cNvPr id="29" name="Oval 28"/>
            <p:cNvSpPr/>
            <p:nvPr/>
          </p:nvSpPr>
          <p:spPr>
            <a:xfrm>
              <a:off x="7028043" y="6661756"/>
              <a:ext cx="1384151" cy="13841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3200" dirty="0">
                <a:solidFill>
                  <a:schemeClr val="bg1"/>
                </a:solidFill>
                <a:latin typeface="FontAwesome" pitchFamily="50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312235" y="7007985"/>
              <a:ext cx="815766" cy="691694"/>
              <a:chOff x="5453063" y="1816100"/>
              <a:chExt cx="417513" cy="354013"/>
            </a:xfrm>
            <a:solidFill>
              <a:schemeClr val="bg1"/>
            </a:solidFill>
          </p:grpSpPr>
          <p:sp>
            <p:nvSpPr>
              <p:cNvPr id="23" name="Freeform 669"/>
              <p:cNvSpPr>
                <a:spLocks noEditPoints="1"/>
              </p:cNvSpPr>
              <p:nvPr/>
            </p:nvSpPr>
            <p:spPr bwMode="auto">
              <a:xfrm>
                <a:off x="5453063" y="1816100"/>
                <a:ext cx="417513" cy="354013"/>
              </a:xfrm>
              <a:custGeom>
                <a:avLst/>
                <a:gdLst>
                  <a:gd name="T0" fmla="*/ 488 w 524"/>
                  <a:gd name="T1" fmla="*/ 52 h 445"/>
                  <a:gd name="T2" fmla="*/ 425 w 524"/>
                  <a:gd name="T3" fmla="*/ 34 h 445"/>
                  <a:gd name="T4" fmla="*/ 379 w 524"/>
                  <a:gd name="T5" fmla="*/ 34 h 445"/>
                  <a:gd name="T6" fmla="*/ 315 w 524"/>
                  <a:gd name="T7" fmla="*/ 7 h 445"/>
                  <a:gd name="T8" fmla="*/ 261 w 524"/>
                  <a:gd name="T9" fmla="*/ 0 h 445"/>
                  <a:gd name="T10" fmla="*/ 191 w 524"/>
                  <a:gd name="T11" fmla="*/ 12 h 445"/>
                  <a:gd name="T12" fmla="*/ 130 w 524"/>
                  <a:gd name="T13" fmla="*/ 43 h 445"/>
                  <a:gd name="T14" fmla="*/ 81 w 524"/>
                  <a:gd name="T15" fmla="*/ 34 h 445"/>
                  <a:gd name="T16" fmla="*/ 22 w 524"/>
                  <a:gd name="T17" fmla="*/ 62 h 445"/>
                  <a:gd name="T18" fmla="*/ 4 w 524"/>
                  <a:gd name="T19" fmla="*/ 92 h 445"/>
                  <a:gd name="T20" fmla="*/ 7 w 524"/>
                  <a:gd name="T21" fmla="*/ 161 h 445"/>
                  <a:gd name="T22" fmla="*/ 42 w 524"/>
                  <a:gd name="T23" fmla="*/ 200 h 445"/>
                  <a:gd name="T24" fmla="*/ 42 w 524"/>
                  <a:gd name="T25" fmla="*/ 244 h 445"/>
                  <a:gd name="T26" fmla="*/ 70 w 524"/>
                  <a:gd name="T27" fmla="*/ 330 h 445"/>
                  <a:gd name="T28" fmla="*/ 78 w 524"/>
                  <a:gd name="T29" fmla="*/ 415 h 445"/>
                  <a:gd name="T30" fmla="*/ 75 w 524"/>
                  <a:gd name="T31" fmla="*/ 434 h 445"/>
                  <a:gd name="T32" fmla="*/ 90 w 524"/>
                  <a:gd name="T33" fmla="*/ 445 h 445"/>
                  <a:gd name="T34" fmla="*/ 137 w 524"/>
                  <a:gd name="T35" fmla="*/ 403 h 445"/>
                  <a:gd name="T36" fmla="*/ 181 w 524"/>
                  <a:gd name="T37" fmla="*/ 427 h 445"/>
                  <a:gd name="T38" fmla="*/ 245 w 524"/>
                  <a:gd name="T39" fmla="*/ 442 h 445"/>
                  <a:gd name="T40" fmla="*/ 296 w 524"/>
                  <a:gd name="T41" fmla="*/ 439 h 445"/>
                  <a:gd name="T42" fmla="*/ 357 w 524"/>
                  <a:gd name="T43" fmla="*/ 419 h 445"/>
                  <a:gd name="T44" fmla="*/ 421 w 524"/>
                  <a:gd name="T45" fmla="*/ 440 h 445"/>
                  <a:gd name="T46" fmla="*/ 440 w 524"/>
                  <a:gd name="T47" fmla="*/ 443 h 445"/>
                  <a:gd name="T48" fmla="*/ 451 w 524"/>
                  <a:gd name="T49" fmla="*/ 428 h 445"/>
                  <a:gd name="T50" fmla="*/ 412 w 524"/>
                  <a:gd name="T51" fmla="*/ 382 h 445"/>
                  <a:gd name="T52" fmla="*/ 463 w 524"/>
                  <a:gd name="T53" fmla="*/ 310 h 445"/>
                  <a:gd name="T54" fmla="*/ 482 w 524"/>
                  <a:gd name="T55" fmla="*/ 221 h 445"/>
                  <a:gd name="T56" fmla="*/ 488 w 524"/>
                  <a:gd name="T57" fmla="*/ 194 h 445"/>
                  <a:gd name="T58" fmla="*/ 521 w 524"/>
                  <a:gd name="T59" fmla="*/ 144 h 445"/>
                  <a:gd name="T60" fmla="*/ 515 w 524"/>
                  <a:gd name="T61" fmla="*/ 85 h 445"/>
                  <a:gd name="T62" fmla="*/ 42 w 524"/>
                  <a:gd name="T63" fmla="*/ 94 h 445"/>
                  <a:gd name="T64" fmla="*/ 67 w 524"/>
                  <a:gd name="T65" fmla="*/ 71 h 445"/>
                  <a:gd name="T66" fmla="*/ 101 w 524"/>
                  <a:gd name="T67" fmla="*/ 68 h 445"/>
                  <a:gd name="T68" fmla="*/ 58 w 524"/>
                  <a:gd name="T69" fmla="*/ 135 h 445"/>
                  <a:gd name="T70" fmla="*/ 39 w 524"/>
                  <a:gd name="T71" fmla="*/ 146 h 445"/>
                  <a:gd name="T72" fmla="*/ 34 w 524"/>
                  <a:gd name="T73" fmla="*/ 112 h 445"/>
                  <a:gd name="T74" fmla="*/ 261 w 524"/>
                  <a:gd name="T75" fmla="*/ 407 h 445"/>
                  <a:gd name="T76" fmla="*/ 206 w 524"/>
                  <a:gd name="T77" fmla="*/ 400 h 445"/>
                  <a:gd name="T78" fmla="*/ 143 w 524"/>
                  <a:gd name="T79" fmla="*/ 365 h 445"/>
                  <a:gd name="T80" fmla="*/ 97 w 524"/>
                  <a:gd name="T81" fmla="*/ 310 h 445"/>
                  <a:gd name="T82" fmla="*/ 76 w 524"/>
                  <a:gd name="T83" fmla="*/ 240 h 445"/>
                  <a:gd name="T84" fmla="*/ 79 w 524"/>
                  <a:gd name="T85" fmla="*/ 183 h 445"/>
                  <a:gd name="T86" fmla="*/ 106 w 524"/>
                  <a:gd name="T87" fmla="*/ 116 h 445"/>
                  <a:gd name="T88" fmla="*/ 157 w 524"/>
                  <a:gd name="T89" fmla="*/ 65 h 445"/>
                  <a:gd name="T90" fmla="*/ 224 w 524"/>
                  <a:gd name="T91" fmla="*/ 38 h 445"/>
                  <a:gd name="T92" fmla="*/ 281 w 524"/>
                  <a:gd name="T93" fmla="*/ 35 h 445"/>
                  <a:gd name="T94" fmla="*/ 351 w 524"/>
                  <a:gd name="T95" fmla="*/ 56 h 445"/>
                  <a:gd name="T96" fmla="*/ 406 w 524"/>
                  <a:gd name="T97" fmla="*/ 103 h 445"/>
                  <a:gd name="T98" fmla="*/ 440 w 524"/>
                  <a:gd name="T99" fmla="*/ 165 h 445"/>
                  <a:gd name="T100" fmla="*/ 448 w 524"/>
                  <a:gd name="T101" fmla="*/ 221 h 445"/>
                  <a:gd name="T102" fmla="*/ 433 w 524"/>
                  <a:gd name="T103" fmla="*/ 294 h 445"/>
                  <a:gd name="T104" fmla="*/ 394 w 524"/>
                  <a:gd name="T105" fmla="*/ 353 h 445"/>
                  <a:gd name="T106" fmla="*/ 334 w 524"/>
                  <a:gd name="T107" fmla="*/ 392 h 445"/>
                  <a:gd name="T108" fmla="*/ 261 w 524"/>
                  <a:gd name="T109" fmla="*/ 407 h 445"/>
                  <a:gd name="T110" fmla="*/ 466 w 524"/>
                  <a:gd name="T111" fmla="*/ 135 h 445"/>
                  <a:gd name="T112" fmla="*/ 421 w 524"/>
                  <a:gd name="T113" fmla="*/ 68 h 445"/>
                  <a:gd name="T114" fmla="*/ 455 w 524"/>
                  <a:gd name="T115" fmla="*/ 71 h 445"/>
                  <a:gd name="T116" fmla="*/ 482 w 524"/>
                  <a:gd name="T117" fmla="*/ 94 h 445"/>
                  <a:gd name="T118" fmla="*/ 490 w 524"/>
                  <a:gd name="T119" fmla="*/ 121 h 445"/>
                  <a:gd name="T120" fmla="*/ 479 w 524"/>
                  <a:gd name="T121" fmla="*/ 155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4" h="445">
                    <a:moveTo>
                      <a:pt x="511" y="77"/>
                    </a:moveTo>
                    <a:lnTo>
                      <a:pt x="511" y="77"/>
                    </a:lnTo>
                    <a:lnTo>
                      <a:pt x="500" y="62"/>
                    </a:lnTo>
                    <a:lnTo>
                      <a:pt x="488" y="52"/>
                    </a:lnTo>
                    <a:lnTo>
                      <a:pt x="473" y="43"/>
                    </a:lnTo>
                    <a:lnTo>
                      <a:pt x="458" y="37"/>
                    </a:lnTo>
                    <a:lnTo>
                      <a:pt x="442" y="34"/>
                    </a:lnTo>
                    <a:lnTo>
                      <a:pt x="425" y="34"/>
                    </a:lnTo>
                    <a:lnTo>
                      <a:pt x="409" y="37"/>
                    </a:lnTo>
                    <a:lnTo>
                      <a:pt x="393" y="43"/>
                    </a:lnTo>
                    <a:lnTo>
                      <a:pt x="393" y="43"/>
                    </a:lnTo>
                    <a:lnTo>
                      <a:pt x="379" y="34"/>
                    </a:lnTo>
                    <a:lnTo>
                      <a:pt x="364" y="25"/>
                    </a:lnTo>
                    <a:lnTo>
                      <a:pt x="348" y="17"/>
                    </a:lnTo>
                    <a:lnTo>
                      <a:pt x="331" y="12"/>
                    </a:lnTo>
                    <a:lnTo>
                      <a:pt x="315" y="7"/>
                    </a:lnTo>
                    <a:lnTo>
                      <a:pt x="297" y="3"/>
                    </a:lnTo>
                    <a:lnTo>
                      <a:pt x="279" y="1"/>
                    </a:lnTo>
                    <a:lnTo>
                      <a:pt x="261" y="0"/>
                    </a:lnTo>
                    <a:lnTo>
                      <a:pt x="261" y="0"/>
                    </a:lnTo>
                    <a:lnTo>
                      <a:pt x="243" y="1"/>
                    </a:lnTo>
                    <a:lnTo>
                      <a:pt x="225" y="3"/>
                    </a:lnTo>
                    <a:lnTo>
                      <a:pt x="207" y="7"/>
                    </a:lnTo>
                    <a:lnTo>
                      <a:pt x="191" y="12"/>
                    </a:lnTo>
                    <a:lnTo>
                      <a:pt x="175" y="17"/>
                    </a:lnTo>
                    <a:lnTo>
                      <a:pt x="160" y="25"/>
                    </a:lnTo>
                    <a:lnTo>
                      <a:pt x="145" y="34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15" y="37"/>
                    </a:lnTo>
                    <a:lnTo>
                      <a:pt x="97" y="34"/>
                    </a:lnTo>
                    <a:lnTo>
                      <a:pt x="81" y="34"/>
                    </a:lnTo>
                    <a:lnTo>
                      <a:pt x="64" y="37"/>
                    </a:lnTo>
                    <a:lnTo>
                      <a:pt x="49" y="43"/>
                    </a:lnTo>
                    <a:lnTo>
                      <a:pt x="36" y="52"/>
                    </a:lnTo>
                    <a:lnTo>
                      <a:pt x="22" y="62"/>
                    </a:lnTo>
                    <a:lnTo>
                      <a:pt x="12" y="77"/>
                    </a:lnTo>
                    <a:lnTo>
                      <a:pt x="12" y="77"/>
                    </a:lnTo>
                    <a:lnTo>
                      <a:pt x="7" y="85"/>
                    </a:lnTo>
                    <a:lnTo>
                      <a:pt x="4" y="92"/>
                    </a:lnTo>
                    <a:lnTo>
                      <a:pt x="0" y="110"/>
                    </a:lnTo>
                    <a:lnTo>
                      <a:pt x="0" y="126"/>
                    </a:lnTo>
                    <a:lnTo>
                      <a:pt x="1" y="144"/>
                    </a:lnTo>
                    <a:lnTo>
                      <a:pt x="7" y="161"/>
                    </a:lnTo>
                    <a:lnTo>
                      <a:pt x="16" y="174"/>
                    </a:lnTo>
                    <a:lnTo>
                      <a:pt x="27" y="188"/>
                    </a:lnTo>
                    <a:lnTo>
                      <a:pt x="34" y="194"/>
                    </a:lnTo>
                    <a:lnTo>
                      <a:pt x="42" y="200"/>
                    </a:lnTo>
                    <a:lnTo>
                      <a:pt x="42" y="200"/>
                    </a:lnTo>
                    <a:lnTo>
                      <a:pt x="40" y="221"/>
                    </a:lnTo>
                    <a:lnTo>
                      <a:pt x="40" y="221"/>
                    </a:lnTo>
                    <a:lnTo>
                      <a:pt x="42" y="244"/>
                    </a:lnTo>
                    <a:lnTo>
                      <a:pt x="46" y="267"/>
                    </a:lnTo>
                    <a:lnTo>
                      <a:pt x="52" y="289"/>
                    </a:lnTo>
                    <a:lnTo>
                      <a:pt x="60" y="310"/>
                    </a:lnTo>
                    <a:lnTo>
                      <a:pt x="70" y="330"/>
                    </a:lnTo>
                    <a:lnTo>
                      <a:pt x="82" y="349"/>
                    </a:lnTo>
                    <a:lnTo>
                      <a:pt x="96" y="367"/>
                    </a:lnTo>
                    <a:lnTo>
                      <a:pt x="110" y="382"/>
                    </a:lnTo>
                    <a:lnTo>
                      <a:pt x="78" y="415"/>
                    </a:lnTo>
                    <a:lnTo>
                      <a:pt x="78" y="415"/>
                    </a:lnTo>
                    <a:lnTo>
                      <a:pt x="75" y="421"/>
                    </a:lnTo>
                    <a:lnTo>
                      <a:pt x="73" y="428"/>
                    </a:lnTo>
                    <a:lnTo>
                      <a:pt x="75" y="434"/>
                    </a:lnTo>
                    <a:lnTo>
                      <a:pt x="78" y="440"/>
                    </a:lnTo>
                    <a:lnTo>
                      <a:pt x="78" y="440"/>
                    </a:lnTo>
                    <a:lnTo>
                      <a:pt x="84" y="443"/>
                    </a:lnTo>
                    <a:lnTo>
                      <a:pt x="90" y="445"/>
                    </a:lnTo>
                    <a:lnTo>
                      <a:pt x="90" y="445"/>
                    </a:lnTo>
                    <a:lnTo>
                      <a:pt x="96" y="443"/>
                    </a:lnTo>
                    <a:lnTo>
                      <a:pt x="101" y="440"/>
                    </a:lnTo>
                    <a:lnTo>
                      <a:pt x="137" y="403"/>
                    </a:lnTo>
                    <a:lnTo>
                      <a:pt x="137" y="403"/>
                    </a:lnTo>
                    <a:lnTo>
                      <a:pt x="151" y="412"/>
                    </a:lnTo>
                    <a:lnTo>
                      <a:pt x="166" y="419"/>
                    </a:lnTo>
                    <a:lnTo>
                      <a:pt x="181" y="427"/>
                    </a:lnTo>
                    <a:lnTo>
                      <a:pt x="196" y="431"/>
                    </a:lnTo>
                    <a:lnTo>
                      <a:pt x="212" y="436"/>
                    </a:lnTo>
                    <a:lnTo>
                      <a:pt x="228" y="439"/>
                    </a:lnTo>
                    <a:lnTo>
                      <a:pt x="245" y="442"/>
                    </a:lnTo>
                    <a:lnTo>
                      <a:pt x="261" y="442"/>
                    </a:lnTo>
                    <a:lnTo>
                      <a:pt x="261" y="442"/>
                    </a:lnTo>
                    <a:lnTo>
                      <a:pt x="279" y="442"/>
                    </a:lnTo>
                    <a:lnTo>
                      <a:pt x="296" y="439"/>
                    </a:lnTo>
                    <a:lnTo>
                      <a:pt x="312" y="436"/>
                    </a:lnTo>
                    <a:lnTo>
                      <a:pt x="327" y="431"/>
                    </a:lnTo>
                    <a:lnTo>
                      <a:pt x="343" y="427"/>
                    </a:lnTo>
                    <a:lnTo>
                      <a:pt x="357" y="419"/>
                    </a:lnTo>
                    <a:lnTo>
                      <a:pt x="372" y="412"/>
                    </a:lnTo>
                    <a:lnTo>
                      <a:pt x="385" y="403"/>
                    </a:lnTo>
                    <a:lnTo>
                      <a:pt x="421" y="440"/>
                    </a:lnTo>
                    <a:lnTo>
                      <a:pt x="421" y="440"/>
                    </a:lnTo>
                    <a:lnTo>
                      <a:pt x="427" y="443"/>
                    </a:lnTo>
                    <a:lnTo>
                      <a:pt x="433" y="445"/>
                    </a:lnTo>
                    <a:lnTo>
                      <a:pt x="433" y="445"/>
                    </a:lnTo>
                    <a:lnTo>
                      <a:pt x="440" y="443"/>
                    </a:lnTo>
                    <a:lnTo>
                      <a:pt x="445" y="440"/>
                    </a:lnTo>
                    <a:lnTo>
                      <a:pt x="445" y="440"/>
                    </a:lnTo>
                    <a:lnTo>
                      <a:pt x="449" y="434"/>
                    </a:lnTo>
                    <a:lnTo>
                      <a:pt x="451" y="428"/>
                    </a:lnTo>
                    <a:lnTo>
                      <a:pt x="449" y="421"/>
                    </a:lnTo>
                    <a:lnTo>
                      <a:pt x="445" y="415"/>
                    </a:lnTo>
                    <a:lnTo>
                      <a:pt x="412" y="382"/>
                    </a:lnTo>
                    <a:lnTo>
                      <a:pt x="412" y="382"/>
                    </a:lnTo>
                    <a:lnTo>
                      <a:pt x="427" y="367"/>
                    </a:lnTo>
                    <a:lnTo>
                      <a:pt x="442" y="349"/>
                    </a:lnTo>
                    <a:lnTo>
                      <a:pt x="454" y="330"/>
                    </a:lnTo>
                    <a:lnTo>
                      <a:pt x="463" y="310"/>
                    </a:lnTo>
                    <a:lnTo>
                      <a:pt x="472" y="289"/>
                    </a:lnTo>
                    <a:lnTo>
                      <a:pt x="478" y="267"/>
                    </a:lnTo>
                    <a:lnTo>
                      <a:pt x="481" y="244"/>
                    </a:lnTo>
                    <a:lnTo>
                      <a:pt x="482" y="221"/>
                    </a:lnTo>
                    <a:lnTo>
                      <a:pt x="482" y="221"/>
                    </a:lnTo>
                    <a:lnTo>
                      <a:pt x="481" y="200"/>
                    </a:lnTo>
                    <a:lnTo>
                      <a:pt x="481" y="200"/>
                    </a:lnTo>
                    <a:lnTo>
                      <a:pt x="488" y="194"/>
                    </a:lnTo>
                    <a:lnTo>
                      <a:pt x="496" y="188"/>
                    </a:lnTo>
                    <a:lnTo>
                      <a:pt x="508" y="174"/>
                    </a:lnTo>
                    <a:lnTo>
                      <a:pt x="515" y="161"/>
                    </a:lnTo>
                    <a:lnTo>
                      <a:pt x="521" y="144"/>
                    </a:lnTo>
                    <a:lnTo>
                      <a:pt x="524" y="126"/>
                    </a:lnTo>
                    <a:lnTo>
                      <a:pt x="523" y="110"/>
                    </a:lnTo>
                    <a:lnTo>
                      <a:pt x="518" y="92"/>
                    </a:lnTo>
                    <a:lnTo>
                      <a:pt x="515" y="85"/>
                    </a:lnTo>
                    <a:lnTo>
                      <a:pt x="511" y="77"/>
                    </a:lnTo>
                    <a:lnTo>
                      <a:pt x="511" y="77"/>
                    </a:lnTo>
                    <a:close/>
                    <a:moveTo>
                      <a:pt x="42" y="94"/>
                    </a:moveTo>
                    <a:lnTo>
                      <a:pt x="42" y="94"/>
                    </a:lnTo>
                    <a:lnTo>
                      <a:pt x="46" y="86"/>
                    </a:lnTo>
                    <a:lnTo>
                      <a:pt x="54" y="80"/>
                    </a:lnTo>
                    <a:lnTo>
                      <a:pt x="60" y="76"/>
                    </a:lnTo>
                    <a:lnTo>
                      <a:pt x="67" y="71"/>
                    </a:lnTo>
                    <a:lnTo>
                      <a:pt x="76" y="68"/>
                    </a:lnTo>
                    <a:lnTo>
                      <a:pt x="85" y="68"/>
                    </a:lnTo>
                    <a:lnTo>
                      <a:pt x="93" y="67"/>
                    </a:lnTo>
                    <a:lnTo>
                      <a:pt x="101" y="68"/>
                    </a:lnTo>
                    <a:lnTo>
                      <a:pt x="101" y="68"/>
                    </a:lnTo>
                    <a:lnTo>
                      <a:pt x="85" y="89"/>
                    </a:lnTo>
                    <a:lnTo>
                      <a:pt x="70" y="112"/>
                    </a:lnTo>
                    <a:lnTo>
                      <a:pt x="58" y="135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3" y="155"/>
                    </a:lnTo>
                    <a:lnTo>
                      <a:pt x="39" y="146"/>
                    </a:lnTo>
                    <a:lnTo>
                      <a:pt x="36" y="138"/>
                    </a:lnTo>
                    <a:lnTo>
                      <a:pt x="34" y="129"/>
                    </a:lnTo>
                    <a:lnTo>
                      <a:pt x="33" y="121"/>
                    </a:lnTo>
                    <a:lnTo>
                      <a:pt x="34" y="112"/>
                    </a:lnTo>
                    <a:lnTo>
                      <a:pt x="37" y="103"/>
                    </a:lnTo>
                    <a:lnTo>
                      <a:pt x="42" y="94"/>
                    </a:lnTo>
                    <a:lnTo>
                      <a:pt x="42" y="94"/>
                    </a:lnTo>
                    <a:close/>
                    <a:moveTo>
                      <a:pt x="261" y="407"/>
                    </a:moveTo>
                    <a:lnTo>
                      <a:pt x="261" y="407"/>
                    </a:lnTo>
                    <a:lnTo>
                      <a:pt x="242" y="407"/>
                    </a:lnTo>
                    <a:lnTo>
                      <a:pt x="224" y="404"/>
                    </a:lnTo>
                    <a:lnTo>
                      <a:pt x="206" y="400"/>
                    </a:lnTo>
                    <a:lnTo>
                      <a:pt x="190" y="392"/>
                    </a:lnTo>
                    <a:lnTo>
                      <a:pt x="173" y="385"/>
                    </a:lnTo>
                    <a:lnTo>
                      <a:pt x="157" y="376"/>
                    </a:lnTo>
                    <a:lnTo>
                      <a:pt x="143" y="365"/>
                    </a:lnTo>
                    <a:lnTo>
                      <a:pt x="130" y="353"/>
                    </a:lnTo>
                    <a:lnTo>
                      <a:pt x="118" y="340"/>
                    </a:lnTo>
                    <a:lnTo>
                      <a:pt x="106" y="325"/>
                    </a:lnTo>
                    <a:lnTo>
                      <a:pt x="97" y="310"/>
                    </a:lnTo>
                    <a:lnTo>
                      <a:pt x="90" y="294"/>
                    </a:lnTo>
                    <a:lnTo>
                      <a:pt x="84" y="276"/>
                    </a:lnTo>
                    <a:lnTo>
                      <a:pt x="79" y="258"/>
                    </a:lnTo>
                    <a:lnTo>
                      <a:pt x="76" y="240"/>
                    </a:lnTo>
                    <a:lnTo>
                      <a:pt x="75" y="221"/>
                    </a:lnTo>
                    <a:lnTo>
                      <a:pt x="75" y="221"/>
                    </a:lnTo>
                    <a:lnTo>
                      <a:pt x="76" y="201"/>
                    </a:lnTo>
                    <a:lnTo>
                      <a:pt x="79" y="183"/>
                    </a:lnTo>
                    <a:lnTo>
                      <a:pt x="84" y="165"/>
                    </a:lnTo>
                    <a:lnTo>
                      <a:pt x="90" y="147"/>
                    </a:lnTo>
                    <a:lnTo>
                      <a:pt x="97" y="132"/>
                    </a:lnTo>
                    <a:lnTo>
                      <a:pt x="106" y="116"/>
                    </a:lnTo>
                    <a:lnTo>
                      <a:pt x="118" y="103"/>
                    </a:lnTo>
                    <a:lnTo>
                      <a:pt x="130" y="89"/>
                    </a:lnTo>
                    <a:lnTo>
                      <a:pt x="143" y="77"/>
                    </a:lnTo>
                    <a:lnTo>
                      <a:pt x="157" y="65"/>
                    </a:lnTo>
                    <a:lnTo>
                      <a:pt x="173" y="56"/>
                    </a:lnTo>
                    <a:lnTo>
                      <a:pt x="190" y="49"/>
                    </a:lnTo>
                    <a:lnTo>
                      <a:pt x="206" y="43"/>
                    </a:lnTo>
                    <a:lnTo>
                      <a:pt x="224" y="38"/>
                    </a:lnTo>
                    <a:lnTo>
                      <a:pt x="242" y="35"/>
                    </a:lnTo>
                    <a:lnTo>
                      <a:pt x="261" y="34"/>
                    </a:lnTo>
                    <a:lnTo>
                      <a:pt x="261" y="34"/>
                    </a:lnTo>
                    <a:lnTo>
                      <a:pt x="281" y="35"/>
                    </a:lnTo>
                    <a:lnTo>
                      <a:pt x="299" y="38"/>
                    </a:lnTo>
                    <a:lnTo>
                      <a:pt x="316" y="43"/>
                    </a:lnTo>
                    <a:lnTo>
                      <a:pt x="334" y="49"/>
                    </a:lnTo>
                    <a:lnTo>
                      <a:pt x="351" y="56"/>
                    </a:lnTo>
                    <a:lnTo>
                      <a:pt x="366" y="65"/>
                    </a:lnTo>
                    <a:lnTo>
                      <a:pt x="381" y="77"/>
                    </a:lnTo>
                    <a:lnTo>
                      <a:pt x="394" y="89"/>
                    </a:lnTo>
                    <a:lnTo>
                      <a:pt x="406" y="103"/>
                    </a:lnTo>
                    <a:lnTo>
                      <a:pt x="417" y="116"/>
                    </a:lnTo>
                    <a:lnTo>
                      <a:pt x="425" y="132"/>
                    </a:lnTo>
                    <a:lnTo>
                      <a:pt x="433" y="147"/>
                    </a:lnTo>
                    <a:lnTo>
                      <a:pt x="440" y="165"/>
                    </a:lnTo>
                    <a:lnTo>
                      <a:pt x="445" y="183"/>
                    </a:lnTo>
                    <a:lnTo>
                      <a:pt x="448" y="201"/>
                    </a:lnTo>
                    <a:lnTo>
                      <a:pt x="448" y="221"/>
                    </a:lnTo>
                    <a:lnTo>
                      <a:pt x="448" y="221"/>
                    </a:lnTo>
                    <a:lnTo>
                      <a:pt x="448" y="240"/>
                    </a:lnTo>
                    <a:lnTo>
                      <a:pt x="445" y="258"/>
                    </a:lnTo>
                    <a:lnTo>
                      <a:pt x="440" y="276"/>
                    </a:lnTo>
                    <a:lnTo>
                      <a:pt x="433" y="294"/>
                    </a:lnTo>
                    <a:lnTo>
                      <a:pt x="425" y="310"/>
                    </a:lnTo>
                    <a:lnTo>
                      <a:pt x="417" y="325"/>
                    </a:lnTo>
                    <a:lnTo>
                      <a:pt x="406" y="340"/>
                    </a:lnTo>
                    <a:lnTo>
                      <a:pt x="394" y="353"/>
                    </a:lnTo>
                    <a:lnTo>
                      <a:pt x="381" y="365"/>
                    </a:lnTo>
                    <a:lnTo>
                      <a:pt x="366" y="376"/>
                    </a:lnTo>
                    <a:lnTo>
                      <a:pt x="351" y="385"/>
                    </a:lnTo>
                    <a:lnTo>
                      <a:pt x="334" y="392"/>
                    </a:lnTo>
                    <a:lnTo>
                      <a:pt x="316" y="400"/>
                    </a:lnTo>
                    <a:lnTo>
                      <a:pt x="299" y="404"/>
                    </a:lnTo>
                    <a:lnTo>
                      <a:pt x="281" y="407"/>
                    </a:lnTo>
                    <a:lnTo>
                      <a:pt x="261" y="407"/>
                    </a:lnTo>
                    <a:lnTo>
                      <a:pt x="261" y="407"/>
                    </a:lnTo>
                    <a:close/>
                    <a:moveTo>
                      <a:pt x="475" y="161"/>
                    </a:moveTo>
                    <a:lnTo>
                      <a:pt x="475" y="161"/>
                    </a:lnTo>
                    <a:lnTo>
                      <a:pt x="466" y="135"/>
                    </a:lnTo>
                    <a:lnTo>
                      <a:pt x="454" y="112"/>
                    </a:lnTo>
                    <a:lnTo>
                      <a:pt x="439" y="89"/>
                    </a:lnTo>
                    <a:lnTo>
                      <a:pt x="421" y="68"/>
                    </a:lnTo>
                    <a:lnTo>
                      <a:pt x="421" y="68"/>
                    </a:lnTo>
                    <a:lnTo>
                      <a:pt x="430" y="67"/>
                    </a:lnTo>
                    <a:lnTo>
                      <a:pt x="439" y="68"/>
                    </a:lnTo>
                    <a:lnTo>
                      <a:pt x="448" y="68"/>
                    </a:lnTo>
                    <a:lnTo>
                      <a:pt x="455" y="71"/>
                    </a:lnTo>
                    <a:lnTo>
                      <a:pt x="463" y="76"/>
                    </a:lnTo>
                    <a:lnTo>
                      <a:pt x="470" y="80"/>
                    </a:lnTo>
                    <a:lnTo>
                      <a:pt x="476" y="86"/>
                    </a:lnTo>
                    <a:lnTo>
                      <a:pt x="482" y="94"/>
                    </a:lnTo>
                    <a:lnTo>
                      <a:pt x="482" y="94"/>
                    </a:lnTo>
                    <a:lnTo>
                      <a:pt x="485" y="103"/>
                    </a:lnTo>
                    <a:lnTo>
                      <a:pt x="488" y="112"/>
                    </a:lnTo>
                    <a:lnTo>
                      <a:pt x="490" y="121"/>
                    </a:lnTo>
                    <a:lnTo>
                      <a:pt x="490" y="129"/>
                    </a:lnTo>
                    <a:lnTo>
                      <a:pt x="488" y="138"/>
                    </a:lnTo>
                    <a:lnTo>
                      <a:pt x="484" y="146"/>
                    </a:lnTo>
                    <a:lnTo>
                      <a:pt x="479" y="155"/>
                    </a:lnTo>
                    <a:lnTo>
                      <a:pt x="475" y="161"/>
                    </a:lnTo>
                    <a:lnTo>
                      <a:pt x="475" y="1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24" name="Freeform 670"/>
              <p:cNvSpPr>
                <a:spLocks/>
              </p:cNvSpPr>
              <p:nvPr/>
            </p:nvSpPr>
            <p:spPr bwMode="auto">
              <a:xfrm>
                <a:off x="5646738" y="1866900"/>
                <a:ext cx="128588" cy="149225"/>
              </a:xfrm>
              <a:custGeom>
                <a:avLst/>
                <a:gdLst>
                  <a:gd name="T0" fmla="*/ 36 w 162"/>
                  <a:gd name="T1" fmla="*/ 153 h 188"/>
                  <a:gd name="T2" fmla="*/ 36 w 162"/>
                  <a:gd name="T3" fmla="*/ 18 h 188"/>
                  <a:gd name="T4" fmla="*/ 36 w 162"/>
                  <a:gd name="T5" fmla="*/ 18 h 188"/>
                  <a:gd name="T6" fmla="*/ 35 w 162"/>
                  <a:gd name="T7" fmla="*/ 11 h 188"/>
                  <a:gd name="T8" fmla="*/ 30 w 162"/>
                  <a:gd name="T9" fmla="*/ 6 h 188"/>
                  <a:gd name="T10" fmla="*/ 26 w 162"/>
                  <a:gd name="T11" fmla="*/ 2 h 188"/>
                  <a:gd name="T12" fmla="*/ 18 w 162"/>
                  <a:gd name="T13" fmla="*/ 0 h 188"/>
                  <a:gd name="T14" fmla="*/ 18 w 162"/>
                  <a:gd name="T15" fmla="*/ 0 h 188"/>
                  <a:gd name="T16" fmla="*/ 11 w 162"/>
                  <a:gd name="T17" fmla="*/ 2 h 188"/>
                  <a:gd name="T18" fmla="*/ 6 w 162"/>
                  <a:gd name="T19" fmla="*/ 6 h 188"/>
                  <a:gd name="T20" fmla="*/ 2 w 162"/>
                  <a:gd name="T21" fmla="*/ 11 h 188"/>
                  <a:gd name="T22" fmla="*/ 0 w 162"/>
                  <a:gd name="T23" fmla="*/ 18 h 188"/>
                  <a:gd name="T24" fmla="*/ 0 w 162"/>
                  <a:gd name="T25" fmla="*/ 171 h 188"/>
                  <a:gd name="T26" fmla="*/ 0 w 162"/>
                  <a:gd name="T27" fmla="*/ 171 h 188"/>
                  <a:gd name="T28" fmla="*/ 2 w 162"/>
                  <a:gd name="T29" fmla="*/ 178 h 188"/>
                  <a:gd name="T30" fmla="*/ 6 w 162"/>
                  <a:gd name="T31" fmla="*/ 182 h 188"/>
                  <a:gd name="T32" fmla="*/ 12 w 162"/>
                  <a:gd name="T33" fmla="*/ 187 h 188"/>
                  <a:gd name="T34" fmla="*/ 18 w 162"/>
                  <a:gd name="T35" fmla="*/ 188 h 188"/>
                  <a:gd name="T36" fmla="*/ 144 w 162"/>
                  <a:gd name="T37" fmla="*/ 188 h 188"/>
                  <a:gd name="T38" fmla="*/ 144 w 162"/>
                  <a:gd name="T39" fmla="*/ 188 h 188"/>
                  <a:gd name="T40" fmla="*/ 151 w 162"/>
                  <a:gd name="T41" fmla="*/ 187 h 188"/>
                  <a:gd name="T42" fmla="*/ 156 w 162"/>
                  <a:gd name="T43" fmla="*/ 182 h 188"/>
                  <a:gd name="T44" fmla="*/ 160 w 162"/>
                  <a:gd name="T45" fmla="*/ 178 h 188"/>
                  <a:gd name="T46" fmla="*/ 162 w 162"/>
                  <a:gd name="T47" fmla="*/ 171 h 188"/>
                  <a:gd name="T48" fmla="*/ 162 w 162"/>
                  <a:gd name="T49" fmla="*/ 171 h 188"/>
                  <a:gd name="T50" fmla="*/ 160 w 162"/>
                  <a:gd name="T51" fmla="*/ 163 h 188"/>
                  <a:gd name="T52" fmla="*/ 156 w 162"/>
                  <a:gd name="T53" fmla="*/ 159 h 188"/>
                  <a:gd name="T54" fmla="*/ 151 w 162"/>
                  <a:gd name="T55" fmla="*/ 154 h 188"/>
                  <a:gd name="T56" fmla="*/ 144 w 162"/>
                  <a:gd name="T57" fmla="*/ 153 h 188"/>
                  <a:gd name="T58" fmla="*/ 36 w 162"/>
                  <a:gd name="T59" fmla="*/ 15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188">
                    <a:moveTo>
                      <a:pt x="36" y="153"/>
                    </a:moveTo>
                    <a:lnTo>
                      <a:pt x="36" y="18"/>
                    </a:lnTo>
                    <a:lnTo>
                      <a:pt x="36" y="18"/>
                    </a:lnTo>
                    <a:lnTo>
                      <a:pt x="35" y="11"/>
                    </a:lnTo>
                    <a:lnTo>
                      <a:pt x="30" y="6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6" y="182"/>
                    </a:lnTo>
                    <a:lnTo>
                      <a:pt x="12" y="187"/>
                    </a:lnTo>
                    <a:lnTo>
                      <a:pt x="18" y="188"/>
                    </a:lnTo>
                    <a:lnTo>
                      <a:pt x="144" y="188"/>
                    </a:lnTo>
                    <a:lnTo>
                      <a:pt x="144" y="188"/>
                    </a:lnTo>
                    <a:lnTo>
                      <a:pt x="151" y="187"/>
                    </a:lnTo>
                    <a:lnTo>
                      <a:pt x="156" y="182"/>
                    </a:lnTo>
                    <a:lnTo>
                      <a:pt x="160" y="178"/>
                    </a:lnTo>
                    <a:lnTo>
                      <a:pt x="162" y="171"/>
                    </a:lnTo>
                    <a:lnTo>
                      <a:pt x="162" y="171"/>
                    </a:lnTo>
                    <a:lnTo>
                      <a:pt x="160" y="163"/>
                    </a:lnTo>
                    <a:lnTo>
                      <a:pt x="156" y="159"/>
                    </a:lnTo>
                    <a:lnTo>
                      <a:pt x="151" y="154"/>
                    </a:lnTo>
                    <a:lnTo>
                      <a:pt x="144" y="153"/>
                    </a:lnTo>
                    <a:lnTo>
                      <a:pt x="36" y="1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sp>
        <p:nvSpPr>
          <p:cNvPr id="39" name="Oval 38"/>
          <p:cNvSpPr/>
          <p:nvPr/>
        </p:nvSpPr>
        <p:spPr>
          <a:xfrm>
            <a:off x="9322858" y="1525121"/>
            <a:ext cx="1384151" cy="13841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10671" y="1880098"/>
            <a:ext cx="808524" cy="754622"/>
          </a:xfrm>
          <a:custGeom>
            <a:avLst/>
            <a:gdLst/>
            <a:ahLst/>
            <a:cxnLst/>
            <a:rect l="l" t="t" r="r" b="b"/>
            <a:pathLst>
              <a:path w="438831" h="409575">
                <a:moveTo>
                  <a:pt x="137592" y="219415"/>
                </a:moveTo>
                <a:cubicBezTo>
                  <a:pt x="139116" y="219415"/>
                  <a:pt x="142392" y="221053"/>
                  <a:pt x="147420" y="224329"/>
                </a:cubicBezTo>
                <a:cubicBezTo>
                  <a:pt x="152448" y="227605"/>
                  <a:pt x="158010" y="231262"/>
                  <a:pt x="164105" y="235300"/>
                </a:cubicBezTo>
                <a:cubicBezTo>
                  <a:pt x="170199" y="239338"/>
                  <a:pt x="178351" y="242995"/>
                  <a:pt x="188560" y="246271"/>
                </a:cubicBezTo>
                <a:cubicBezTo>
                  <a:pt x="198769" y="249547"/>
                  <a:pt x="209054" y="251185"/>
                  <a:pt x="219415" y="251185"/>
                </a:cubicBezTo>
                <a:cubicBezTo>
                  <a:pt x="229777" y="251185"/>
                  <a:pt x="240062" y="249547"/>
                  <a:pt x="250271" y="246271"/>
                </a:cubicBezTo>
                <a:cubicBezTo>
                  <a:pt x="260480" y="242995"/>
                  <a:pt x="268631" y="239338"/>
                  <a:pt x="274726" y="235300"/>
                </a:cubicBezTo>
                <a:cubicBezTo>
                  <a:pt x="280821" y="231262"/>
                  <a:pt x="286383" y="227605"/>
                  <a:pt x="291411" y="224329"/>
                </a:cubicBezTo>
                <a:cubicBezTo>
                  <a:pt x="296439" y="221053"/>
                  <a:pt x="299715" y="219415"/>
                  <a:pt x="301239" y="219415"/>
                </a:cubicBezTo>
                <a:cubicBezTo>
                  <a:pt x="310534" y="219415"/>
                  <a:pt x="319028" y="220939"/>
                  <a:pt x="326723" y="223986"/>
                </a:cubicBezTo>
                <a:cubicBezTo>
                  <a:pt x="334418" y="227034"/>
                  <a:pt x="340932" y="231110"/>
                  <a:pt x="346265" y="236214"/>
                </a:cubicBezTo>
                <a:cubicBezTo>
                  <a:pt x="351598" y="241319"/>
                  <a:pt x="356321" y="247490"/>
                  <a:pt x="360435" y="254727"/>
                </a:cubicBezTo>
                <a:cubicBezTo>
                  <a:pt x="364549" y="261965"/>
                  <a:pt x="367825" y="269393"/>
                  <a:pt x="370263" y="277012"/>
                </a:cubicBezTo>
                <a:cubicBezTo>
                  <a:pt x="372701" y="284630"/>
                  <a:pt x="374720" y="292896"/>
                  <a:pt x="376320" y="301810"/>
                </a:cubicBezTo>
                <a:cubicBezTo>
                  <a:pt x="377920" y="310724"/>
                  <a:pt x="378987" y="319028"/>
                  <a:pt x="379520" y="326723"/>
                </a:cubicBezTo>
                <a:cubicBezTo>
                  <a:pt x="380053" y="334418"/>
                  <a:pt x="380320" y="342303"/>
                  <a:pt x="380320" y="350379"/>
                </a:cubicBezTo>
                <a:cubicBezTo>
                  <a:pt x="380320" y="368663"/>
                  <a:pt x="374758" y="383100"/>
                  <a:pt x="363635" y="393690"/>
                </a:cubicBezTo>
                <a:cubicBezTo>
                  <a:pt x="352512" y="404280"/>
                  <a:pt x="337732" y="409575"/>
                  <a:pt x="319295" y="409575"/>
                </a:cubicBezTo>
                <a:lnTo>
                  <a:pt x="119536" y="409575"/>
                </a:lnTo>
                <a:cubicBezTo>
                  <a:pt x="101099" y="409575"/>
                  <a:pt x="86319" y="404280"/>
                  <a:pt x="75196" y="393690"/>
                </a:cubicBezTo>
                <a:cubicBezTo>
                  <a:pt x="64073" y="383100"/>
                  <a:pt x="58511" y="368663"/>
                  <a:pt x="58511" y="350379"/>
                </a:cubicBezTo>
                <a:cubicBezTo>
                  <a:pt x="58511" y="342303"/>
                  <a:pt x="58778" y="334418"/>
                  <a:pt x="59311" y="326723"/>
                </a:cubicBezTo>
                <a:cubicBezTo>
                  <a:pt x="59844" y="319028"/>
                  <a:pt x="60911" y="310724"/>
                  <a:pt x="62511" y="301810"/>
                </a:cubicBezTo>
                <a:cubicBezTo>
                  <a:pt x="64111" y="292896"/>
                  <a:pt x="66130" y="284630"/>
                  <a:pt x="68567" y="277012"/>
                </a:cubicBezTo>
                <a:cubicBezTo>
                  <a:pt x="71005" y="269393"/>
                  <a:pt x="74281" y="261965"/>
                  <a:pt x="78395" y="254727"/>
                </a:cubicBezTo>
                <a:cubicBezTo>
                  <a:pt x="82510" y="247490"/>
                  <a:pt x="87233" y="241319"/>
                  <a:pt x="92566" y="236214"/>
                </a:cubicBezTo>
                <a:cubicBezTo>
                  <a:pt x="97899" y="231110"/>
                  <a:pt x="104413" y="227034"/>
                  <a:pt x="112108" y="223986"/>
                </a:cubicBezTo>
                <a:cubicBezTo>
                  <a:pt x="119802" y="220939"/>
                  <a:pt x="128297" y="219415"/>
                  <a:pt x="137592" y="219415"/>
                </a:cubicBezTo>
                <a:close/>
                <a:moveTo>
                  <a:pt x="410489" y="117021"/>
                </a:moveTo>
                <a:cubicBezTo>
                  <a:pt x="429384" y="117021"/>
                  <a:pt x="438831" y="143915"/>
                  <a:pt x="438831" y="197702"/>
                </a:cubicBezTo>
                <a:cubicBezTo>
                  <a:pt x="438831" y="209587"/>
                  <a:pt x="434564" y="218615"/>
                  <a:pt x="426031" y="224786"/>
                </a:cubicBezTo>
                <a:cubicBezTo>
                  <a:pt x="417499" y="230957"/>
                  <a:pt x="406985" y="234043"/>
                  <a:pt x="394490" y="234043"/>
                </a:cubicBezTo>
                <a:lnTo>
                  <a:pt x="363864" y="234043"/>
                </a:lnTo>
                <a:cubicBezTo>
                  <a:pt x="348169" y="215301"/>
                  <a:pt x="327980" y="205549"/>
                  <a:pt x="303296" y="204787"/>
                </a:cubicBezTo>
                <a:cubicBezTo>
                  <a:pt x="315638" y="186960"/>
                  <a:pt x="321809" y="167456"/>
                  <a:pt x="321809" y="146277"/>
                </a:cubicBezTo>
                <a:cubicBezTo>
                  <a:pt x="321809" y="141858"/>
                  <a:pt x="321428" y="136830"/>
                  <a:pt x="320666" y="131192"/>
                </a:cubicBezTo>
                <a:cubicBezTo>
                  <a:pt x="330723" y="134696"/>
                  <a:pt x="340856" y="136449"/>
                  <a:pt x="351065" y="136449"/>
                </a:cubicBezTo>
                <a:cubicBezTo>
                  <a:pt x="360054" y="136449"/>
                  <a:pt x="369121" y="134811"/>
                  <a:pt x="378263" y="131535"/>
                </a:cubicBezTo>
                <a:cubicBezTo>
                  <a:pt x="387405" y="128259"/>
                  <a:pt x="394833" y="125021"/>
                  <a:pt x="400547" y="121821"/>
                </a:cubicBezTo>
                <a:cubicBezTo>
                  <a:pt x="406261" y="118621"/>
                  <a:pt x="409575" y="117021"/>
                  <a:pt x="410489" y="117021"/>
                </a:cubicBezTo>
                <a:close/>
                <a:moveTo>
                  <a:pt x="28341" y="117021"/>
                </a:moveTo>
                <a:cubicBezTo>
                  <a:pt x="29256" y="117021"/>
                  <a:pt x="32570" y="118621"/>
                  <a:pt x="38284" y="121821"/>
                </a:cubicBezTo>
                <a:cubicBezTo>
                  <a:pt x="43998" y="125021"/>
                  <a:pt x="51426" y="128259"/>
                  <a:pt x="60568" y="131535"/>
                </a:cubicBezTo>
                <a:cubicBezTo>
                  <a:pt x="69710" y="134811"/>
                  <a:pt x="78776" y="136449"/>
                  <a:pt x="87766" y="136449"/>
                </a:cubicBezTo>
                <a:cubicBezTo>
                  <a:pt x="97975" y="136449"/>
                  <a:pt x="108108" y="134696"/>
                  <a:pt x="118164" y="131192"/>
                </a:cubicBezTo>
                <a:cubicBezTo>
                  <a:pt x="117403" y="136830"/>
                  <a:pt x="117022" y="141858"/>
                  <a:pt x="117022" y="146277"/>
                </a:cubicBezTo>
                <a:cubicBezTo>
                  <a:pt x="117022" y="167456"/>
                  <a:pt x="123193" y="186960"/>
                  <a:pt x="135535" y="204787"/>
                </a:cubicBezTo>
                <a:cubicBezTo>
                  <a:pt x="110851" y="205549"/>
                  <a:pt x="90661" y="215301"/>
                  <a:pt x="74967" y="234043"/>
                </a:cubicBezTo>
                <a:lnTo>
                  <a:pt x="44340" y="234043"/>
                </a:lnTo>
                <a:cubicBezTo>
                  <a:pt x="31846" y="234043"/>
                  <a:pt x="21332" y="230957"/>
                  <a:pt x="12799" y="224786"/>
                </a:cubicBezTo>
                <a:cubicBezTo>
                  <a:pt x="4267" y="218615"/>
                  <a:pt x="0" y="209587"/>
                  <a:pt x="0" y="197702"/>
                </a:cubicBezTo>
                <a:cubicBezTo>
                  <a:pt x="0" y="143915"/>
                  <a:pt x="9447" y="117021"/>
                  <a:pt x="28341" y="117021"/>
                </a:cubicBezTo>
                <a:close/>
                <a:moveTo>
                  <a:pt x="219415" y="58511"/>
                </a:moveTo>
                <a:cubicBezTo>
                  <a:pt x="243643" y="58511"/>
                  <a:pt x="264327" y="67082"/>
                  <a:pt x="281469" y="84223"/>
                </a:cubicBezTo>
                <a:cubicBezTo>
                  <a:pt x="298611" y="101365"/>
                  <a:pt x="307181" y="122050"/>
                  <a:pt x="307181" y="146277"/>
                </a:cubicBezTo>
                <a:cubicBezTo>
                  <a:pt x="307181" y="170504"/>
                  <a:pt x="298611" y="191188"/>
                  <a:pt x="281469" y="208330"/>
                </a:cubicBezTo>
                <a:cubicBezTo>
                  <a:pt x="264327" y="225472"/>
                  <a:pt x="243643" y="234043"/>
                  <a:pt x="219415" y="234043"/>
                </a:cubicBezTo>
                <a:cubicBezTo>
                  <a:pt x="195188" y="234043"/>
                  <a:pt x="174504" y="225472"/>
                  <a:pt x="157362" y="208330"/>
                </a:cubicBezTo>
                <a:cubicBezTo>
                  <a:pt x="140220" y="191188"/>
                  <a:pt x="131649" y="170504"/>
                  <a:pt x="131649" y="146277"/>
                </a:cubicBezTo>
                <a:cubicBezTo>
                  <a:pt x="131649" y="122050"/>
                  <a:pt x="140220" y="101365"/>
                  <a:pt x="157362" y="84223"/>
                </a:cubicBezTo>
                <a:cubicBezTo>
                  <a:pt x="174504" y="67082"/>
                  <a:pt x="195188" y="58511"/>
                  <a:pt x="219415" y="58511"/>
                </a:cubicBezTo>
                <a:close/>
                <a:moveTo>
                  <a:pt x="351065" y="0"/>
                </a:moveTo>
                <a:cubicBezTo>
                  <a:pt x="367216" y="0"/>
                  <a:pt x="381006" y="5714"/>
                  <a:pt x="392433" y="17142"/>
                </a:cubicBezTo>
                <a:cubicBezTo>
                  <a:pt x="403861" y="28570"/>
                  <a:pt x="409575" y="42359"/>
                  <a:pt x="409575" y="58511"/>
                </a:cubicBezTo>
                <a:cubicBezTo>
                  <a:pt x="409575" y="74662"/>
                  <a:pt x="403861" y="88452"/>
                  <a:pt x="392433" y="99880"/>
                </a:cubicBezTo>
                <a:cubicBezTo>
                  <a:pt x="381006" y="111307"/>
                  <a:pt x="367216" y="117021"/>
                  <a:pt x="351065" y="117021"/>
                </a:cubicBezTo>
                <a:cubicBezTo>
                  <a:pt x="334913" y="117021"/>
                  <a:pt x="321123" y="111307"/>
                  <a:pt x="309696" y="99880"/>
                </a:cubicBezTo>
                <a:cubicBezTo>
                  <a:pt x="298268" y="88452"/>
                  <a:pt x="292554" y="74662"/>
                  <a:pt x="292554" y="58511"/>
                </a:cubicBezTo>
                <a:cubicBezTo>
                  <a:pt x="292554" y="42359"/>
                  <a:pt x="298268" y="28570"/>
                  <a:pt x="309696" y="17142"/>
                </a:cubicBezTo>
                <a:cubicBezTo>
                  <a:pt x="321123" y="5714"/>
                  <a:pt x="334913" y="0"/>
                  <a:pt x="351065" y="0"/>
                </a:cubicBezTo>
                <a:close/>
                <a:moveTo>
                  <a:pt x="87766" y="0"/>
                </a:moveTo>
                <a:cubicBezTo>
                  <a:pt x="103918" y="0"/>
                  <a:pt x="117707" y="5714"/>
                  <a:pt x="129135" y="17142"/>
                </a:cubicBezTo>
                <a:cubicBezTo>
                  <a:pt x="140563" y="28570"/>
                  <a:pt x="146277" y="42359"/>
                  <a:pt x="146277" y="58511"/>
                </a:cubicBezTo>
                <a:cubicBezTo>
                  <a:pt x="146277" y="74662"/>
                  <a:pt x="140563" y="88452"/>
                  <a:pt x="129135" y="99880"/>
                </a:cubicBezTo>
                <a:cubicBezTo>
                  <a:pt x="117707" y="111307"/>
                  <a:pt x="103918" y="117021"/>
                  <a:pt x="87766" y="117021"/>
                </a:cubicBezTo>
                <a:cubicBezTo>
                  <a:pt x="71615" y="117021"/>
                  <a:pt x="57825" y="111307"/>
                  <a:pt x="46397" y="99880"/>
                </a:cubicBezTo>
                <a:cubicBezTo>
                  <a:pt x="34970" y="88452"/>
                  <a:pt x="29256" y="74662"/>
                  <a:pt x="29256" y="58511"/>
                </a:cubicBezTo>
                <a:cubicBezTo>
                  <a:pt x="29256" y="42359"/>
                  <a:pt x="34970" y="28570"/>
                  <a:pt x="46397" y="17142"/>
                </a:cubicBezTo>
                <a:cubicBezTo>
                  <a:pt x="57825" y="5714"/>
                  <a:pt x="71615" y="0"/>
                  <a:pt x="877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200" dirty="0">
              <a:solidFill>
                <a:schemeClr val="bg1"/>
              </a:solidFill>
              <a:latin typeface="FontAwesome" pitchFamily="50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535691" y="5439221"/>
            <a:ext cx="3205480" cy="1066800"/>
          </a:xfrm>
          <a:prstGeom prst="bracketPair">
            <a:avLst/>
          </a:prstGeom>
          <a:ln w="44450">
            <a:solidFill>
              <a:srgbClr val="2E364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uble Bracket 24"/>
          <p:cNvSpPr/>
          <p:nvPr/>
        </p:nvSpPr>
        <p:spPr>
          <a:xfrm>
            <a:off x="4493260" y="5439221"/>
            <a:ext cx="3205480" cy="1066800"/>
          </a:xfrm>
          <a:prstGeom prst="bracketPair">
            <a:avLst/>
          </a:prstGeom>
          <a:ln w="44450">
            <a:solidFill>
              <a:srgbClr val="2E364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ket 25"/>
          <p:cNvSpPr/>
          <p:nvPr/>
        </p:nvSpPr>
        <p:spPr>
          <a:xfrm>
            <a:off x="8412193" y="5439221"/>
            <a:ext cx="3205480" cy="1066800"/>
          </a:xfrm>
          <a:prstGeom prst="bracketPair">
            <a:avLst/>
          </a:prstGeom>
          <a:ln w="44450">
            <a:solidFill>
              <a:srgbClr val="2E364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726" y="5516814"/>
            <a:ext cx="2888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INFORMISANJE JAVNOSTI PREKO ZVANIČNOG WEB SAJTA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51572" y="5772566"/>
            <a:ext cx="288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DIGITALIZACIJA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570505" y="5772566"/>
            <a:ext cx="288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UVOĐENJE NOVE GRUPE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312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20343" y="0"/>
            <a:ext cx="7271657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19912" y="2643551"/>
            <a:ext cx="5668221" cy="16438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IN" sz="20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108" y="1337998"/>
            <a:ext cx="4946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INFORMISANJE </a:t>
            </a:r>
            <a:r>
              <a:rPr lang="en-US" sz="5400" b="1" dirty="0" smtClean="0">
                <a:solidFill>
                  <a:schemeClr val="bg1"/>
                </a:solidFill>
              </a:rPr>
              <a:t>JAVNOSTI I DIGITALIZACIJA </a:t>
            </a:r>
            <a:r>
              <a:rPr lang="en-US" sz="5400" b="1" dirty="0" smtClean="0">
                <a:solidFill>
                  <a:schemeClr val="bg1"/>
                </a:solidFill>
              </a:rPr>
              <a:t>PREKO ZVANIČNOG WEB SAJTA</a:t>
            </a:r>
            <a:endParaRPr lang="en-US" sz="5400" b="1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920341" y="-326571"/>
            <a:ext cx="0" cy="7576457"/>
          </a:xfrm>
          <a:prstGeom prst="line">
            <a:avLst/>
          </a:prstGeom>
          <a:ln w="82550">
            <a:solidFill>
              <a:schemeClr val="accent4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43829" y="1913078"/>
            <a:ext cx="3316130" cy="3031844"/>
            <a:chOff x="7970838" y="1109663"/>
            <a:chExt cx="1103313" cy="98342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7970838" y="1151700"/>
              <a:ext cx="860426" cy="941389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8926513" y="1207263"/>
              <a:ext cx="33338" cy="207962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0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23" y="619432"/>
            <a:ext cx="5781367" cy="5781367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44561" y="1256070"/>
            <a:ext cx="4200833" cy="4200833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61087" y="1951703"/>
            <a:ext cx="2649793" cy="2649793"/>
          </a:xfrm>
          <a:prstGeom prst="ellipse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366" y="3033320"/>
            <a:ext cx="16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ZAŠTO?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1664" y="4622003"/>
            <a:ext cx="1477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KAKO?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4625" y="5485274"/>
            <a:ext cx="106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ŠTA?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193706" y="1479009"/>
            <a:ext cx="4212875" cy="1235992"/>
          </a:xfrm>
          <a:prstGeom prst="line">
            <a:avLst/>
          </a:prstGeom>
          <a:ln w="9525" cap="rnd">
            <a:solidFill>
              <a:schemeClr val="tx1"/>
            </a:solidFill>
            <a:prstDash val="sys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41498" y="5202668"/>
            <a:ext cx="3065083" cy="65666"/>
          </a:xfrm>
          <a:prstGeom prst="line">
            <a:avLst/>
          </a:prstGeom>
          <a:ln w="9525" cap="rnd">
            <a:solidFill>
              <a:schemeClr val="tx1"/>
            </a:solidFill>
            <a:prstDash val="sys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25560" y="3340838"/>
            <a:ext cx="3281021" cy="121588"/>
          </a:xfrm>
          <a:prstGeom prst="line">
            <a:avLst/>
          </a:prstGeom>
          <a:ln w="9525" cap="rnd">
            <a:solidFill>
              <a:schemeClr val="tx1"/>
            </a:solidFill>
            <a:prstDash val="sys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12096" y="878844"/>
            <a:ext cx="3265291" cy="1200329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Pomoći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državi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smanji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opterećenje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paušalcima</a:t>
            </a:r>
            <a:endParaRPr lang="en-US" sz="2400" b="1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21909" y="2676434"/>
            <a:ext cx="3038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Ubrzati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efikasnost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procesa</a:t>
            </a:r>
            <a:r>
              <a:rPr lang="en-US" sz="2400" b="1" dirty="0"/>
              <a:t> </a:t>
            </a:r>
            <a:r>
              <a:rPr lang="en-US" sz="2400" b="1" dirty="0" err="1" smtClean="0"/>
              <a:t>pojednostavljivanjem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podnošenja</a:t>
            </a:r>
            <a:r>
              <a:rPr lang="en-US" sz="2400" b="1" dirty="0" smtClean="0"/>
              <a:t> </a:t>
            </a:r>
            <a:r>
              <a:rPr lang="en-US" sz="2400" b="1" dirty="0" err="1"/>
              <a:t>zahteva</a:t>
            </a:r>
            <a:r>
              <a:rPr lang="en-US" sz="2400" b="1" dirty="0"/>
              <a:t> </a:t>
            </a:r>
            <a:r>
              <a:rPr lang="en-US" sz="2400" b="1" dirty="0" err="1"/>
              <a:t>z</a:t>
            </a:r>
            <a:r>
              <a:rPr lang="en-US" sz="2400" b="1" dirty="0" err="1" smtClean="0"/>
              <a:t>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registraciju</a:t>
            </a:r>
            <a:endParaRPr lang="en-US" sz="2400" b="1" dirty="0" smtClean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2096" y="4898189"/>
            <a:ext cx="245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Implementacija</a:t>
            </a:r>
            <a:r>
              <a:rPr lang="en-US" sz="2400" b="1" dirty="0" smtClean="0"/>
              <a:t> </a:t>
            </a:r>
            <a:r>
              <a:rPr lang="en-US" sz="2400" b="1" dirty="0" err="1"/>
              <a:t>sajta</a:t>
            </a:r>
            <a:r>
              <a:rPr lang="en-US" sz="2400" b="1" dirty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err="1"/>
              <a:t>kalkulatora</a:t>
            </a:r>
            <a:r>
              <a:rPr lang="en-US" sz="2400" b="1" dirty="0"/>
              <a:t> 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88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357" y="1719943"/>
            <a:ext cx="6413500" cy="45029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7789" y="150283"/>
            <a:ext cx="10456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FEEDBACK JE BITAN!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48399" y="0"/>
            <a:ext cx="5943599" cy="6858000"/>
          </a:xfrm>
          <a:prstGeom prst="rect">
            <a:avLst/>
          </a:prstGeom>
          <a:solidFill>
            <a:srgbClr val="242D3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reeform 390"/>
          <p:cNvSpPr>
            <a:spLocks noEditPoints="1"/>
          </p:cNvSpPr>
          <p:nvPr/>
        </p:nvSpPr>
        <p:spPr bwMode="auto">
          <a:xfrm>
            <a:off x="7186151" y="827313"/>
            <a:ext cx="4068094" cy="5203374"/>
          </a:xfrm>
          <a:custGeom>
            <a:avLst/>
            <a:gdLst>
              <a:gd name="T0" fmla="*/ 60 w 72"/>
              <a:gd name="T1" fmla="*/ 90 h 92"/>
              <a:gd name="T2" fmla="*/ 60 w 72"/>
              <a:gd name="T3" fmla="*/ 92 h 92"/>
              <a:gd name="T4" fmla="*/ 60 w 72"/>
              <a:gd name="T5" fmla="*/ 92 h 92"/>
              <a:gd name="T6" fmla="*/ 2 w 72"/>
              <a:gd name="T7" fmla="*/ 92 h 92"/>
              <a:gd name="T8" fmla="*/ 0 w 72"/>
              <a:gd name="T9" fmla="*/ 92 h 92"/>
              <a:gd name="T10" fmla="*/ 0 w 72"/>
              <a:gd name="T11" fmla="*/ 92 h 92"/>
              <a:gd name="T12" fmla="*/ 0 w 72"/>
              <a:gd name="T13" fmla="*/ 54 h 92"/>
              <a:gd name="T14" fmla="*/ 6 w 72"/>
              <a:gd name="T15" fmla="*/ 54 h 92"/>
              <a:gd name="T16" fmla="*/ 6 w 72"/>
              <a:gd name="T17" fmla="*/ 86 h 92"/>
              <a:gd name="T18" fmla="*/ 54 w 72"/>
              <a:gd name="T19" fmla="*/ 86 h 92"/>
              <a:gd name="T20" fmla="*/ 54 w 72"/>
              <a:gd name="T21" fmla="*/ 54 h 92"/>
              <a:gd name="T22" fmla="*/ 60 w 72"/>
              <a:gd name="T23" fmla="*/ 54 h 92"/>
              <a:gd name="T24" fmla="*/ 60 w 72"/>
              <a:gd name="T25" fmla="*/ 90 h 92"/>
              <a:gd name="T26" fmla="*/ 47 w 72"/>
              <a:gd name="T27" fmla="*/ 80 h 92"/>
              <a:gd name="T28" fmla="*/ 11 w 72"/>
              <a:gd name="T29" fmla="*/ 80 h 92"/>
              <a:gd name="T30" fmla="*/ 11 w 72"/>
              <a:gd name="T31" fmla="*/ 72 h 92"/>
              <a:gd name="T32" fmla="*/ 47 w 72"/>
              <a:gd name="T33" fmla="*/ 72 h 92"/>
              <a:gd name="T34" fmla="*/ 47 w 72"/>
              <a:gd name="T35" fmla="*/ 80 h 92"/>
              <a:gd name="T36" fmla="*/ 48 w 72"/>
              <a:gd name="T37" fmla="*/ 62 h 92"/>
              <a:gd name="T38" fmla="*/ 48 w 72"/>
              <a:gd name="T39" fmla="*/ 70 h 92"/>
              <a:gd name="T40" fmla="*/ 12 w 72"/>
              <a:gd name="T41" fmla="*/ 66 h 92"/>
              <a:gd name="T42" fmla="*/ 12 w 72"/>
              <a:gd name="T43" fmla="*/ 59 h 92"/>
              <a:gd name="T44" fmla="*/ 48 w 72"/>
              <a:gd name="T45" fmla="*/ 62 h 92"/>
              <a:gd name="T46" fmla="*/ 51 w 72"/>
              <a:gd name="T47" fmla="*/ 52 h 92"/>
              <a:gd name="T48" fmla="*/ 49 w 72"/>
              <a:gd name="T49" fmla="*/ 59 h 92"/>
              <a:gd name="T50" fmla="*/ 14 w 72"/>
              <a:gd name="T51" fmla="*/ 50 h 92"/>
              <a:gd name="T52" fmla="*/ 16 w 72"/>
              <a:gd name="T53" fmla="*/ 43 h 92"/>
              <a:gd name="T54" fmla="*/ 51 w 72"/>
              <a:gd name="T55" fmla="*/ 52 h 92"/>
              <a:gd name="T56" fmla="*/ 55 w 72"/>
              <a:gd name="T57" fmla="*/ 43 h 92"/>
              <a:gd name="T58" fmla="*/ 51 w 72"/>
              <a:gd name="T59" fmla="*/ 50 h 92"/>
              <a:gd name="T60" fmla="*/ 20 w 72"/>
              <a:gd name="T61" fmla="*/ 31 h 92"/>
              <a:gd name="T62" fmla="*/ 24 w 72"/>
              <a:gd name="T63" fmla="*/ 25 h 92"/>
              <a:gd name="T64" fmla="*/ 55 w 72"/>
              <a:gd name="T65" fmla="*/ 43 h 92"/>
              <a:gd name="T66" fmla="*/ 63 w 72"/>
              <a:gd name="T67" fmla="*/ 38 h 92"/>
              <a:gd name="T68" fmla="*/ 57 w 72"/>
              <a:gd name="T69" fmla="*/ 42 h 92"/>
              <a:gd name="T70" fmla="*/ 36 w 72"/>
              <a:gd name="T71" fmla="*/ 12 h 92"/>
              <a:gd name="T72" fmla="*/ 43 w 72"/>
              <a:gd name="T73" fmla="*/ 8 h 92"/>
              <a:gd name="T74" fmla="*/ 63 w 72"/>
              <a:gd name="T75" fmla="*/ 38 h 92"/>
              <a:gd name="T76" fmla="*/ 72 w 72"/>
              <a:gd name="T77" fmla="*/ 36 h 92"/>
              <a:gd name="T78" fmla="*/ 64 w 72"/>
              <a:gd name="T79" fmla="*/ 37 h 92"/>
              <a:gd name="T80" fmla="*/ 58 w 72"/>
              <a:gd name="T81" fmla="*/ 2 h 92"/>
              <a:gd name="T82" fmla="*/ 66 w 72"/>
              <a:gd name="T83" fmla="*/ 0 h 92"/>
              <a:gd name="T84" fmla="*/ 72 w 72"/>
              <a:gd name="T85" fmla="*/ 3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92">
                <a:moveTo>
                  <a:pt x="60" y="90"/>
                </a:moveTo>
                <a:cubicBezTo>
                  <a:pt x="60" y="92"/>
                  <a:pt x="60" y="92"/>
                  <a:pt x="60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4"/>
                  <a:pt x="0" y="54"/>
                  <a:pt x="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86"/>
                  <a:pt x="6" y="86"/>
                  <a:pt x="6" y="86"/>
                </a:cubicBezTo>
                <a:cubicBezTo>
                  <a:pt x="54" y="86"/>
                  <a:pt x="54" y="86"/>
                  <a:pt x="54" y="86"/>
                </a:cubicBezTo>
                <a:cubicBezTo>
                  <a:pt x="54" y="54"/>
                  <a:pt x="54" y="54"/>
                  <a:pt x="54" y="54"/>
                </a:cubicBezTo>
                <a:cubicBezTo>
                  <a:pt x="60" y="54"/>
                  <a:pt x="60" y="54"/>
                  <a:pt x="60" y="54"/>
                </a:cubicBezTo>
                <a:lnTo>
                  <a:pt x="60" y="90"/>
                </a:lnTo>
                <a:close/>
                <a:moveTo>
                  <a:pt x="47" y="80"/>
                </a:moveTo>
                <a:cubicBezTo>
                  <a:pt x="11" y="80"/>
                  <a:pt x="11" y="80"/>
                  <a:pt x="11" y="80"/>
                </a:cubicBezTo>
                <a:cubicBezTo>
                  <a:pt x="11" y="72"/>
                  <a:pt x="11" y="72"/>
                  <a:pt x="11" y="72"/>
                </a:cubicBezTo>
                <a:cubicBezTo>
                  <a:pt x="47" y="72"/>
                  <a:pt x="47" y="72"/>
                  <a:pt x="47" y="72"/>
                </a:cubicBezTo>
                <a:lnTo>
                  <a:pt x="47" y="80"/>
                </a:lnTo>
                <a:close/>
                <a:moveTo>
                  <a:pt x="48" y="62"/>
                </a:moveTo>
                <a:cubicBezTo>
                  <a:pt x="48" y="70"/>
                  <a:pt x="48" y="70"/>
                  <a:pt x="48" y="70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59"/>
                  <a:pt x="12" y="59"/>
                  <a:pt x="12" y="59"/>
                </a:cubicBezTo>
                <a:lnTo>
                  <a:pt x="48" y="62"/>
                </a:lnTo>
                <a:close/>
                <a:moveTo>
                  <a:pt x="51" y="52"/>
                </a:moveTo>
                <a:cubicBezTo>
                  <a:pt x="49" y="59"/>
                  <a:pt x="49" y="59"/>
                  <a:pt x="49" y="59"/>
                </a:cubicBezTo>
                <a:cubicBezTo>
                  <a:pt x="14" y="50"/>
                  <a:pt x="14" y="50"/>
                  <a:pt x="14" y="50"/>
                </a:cubicBezTo>
                <a:cubicBezTo>
                  <a:pt x="16" y="43"/>
                  <a:pt x="16" y="43"/>
                  <a:pt x="16" y="43"/>
                </a:cubicBezTo>
                <a:lnTo>
                  <a:pt x="51" y="52"/>
                </a:lnTo>
                <a:close/>
                <a:moveTo>
                  <a:pt x="55" y="43"/>
                </a:moveTo>
                <a:cubicBezTo>
                  <a:pt x="51" y="50"/>
                  <a:pt x="51" y="50"/>
                  <a:pt x="51" y="50"/>
                </a:cubicBezTo>
                <a:cubicBezTo>
                  <a:pt x="20" y="31"/>
                  <a:pt x="20" y="31"/>
                  <a:pt x="20" y="31"/>
                </a:cubicBezTo>
                <a:cubicBezTo>
                  <a:pt x="24" y="25"/>
                  <a:pt x="24" y="25"/>
                  <a:pt x="24" y="25"/>
                </a:cubicBezTo>
                <a:lnTo>
                  <a:pt x="55" y="43"/>
                </a:lnTo>
                <a:close/>
                <a:moveTo>
                  <a:pt x="63" y="38"/>
                </a:moveTo>
                <a:cubicBezTo>
                  <a:pt x="57" y="42"/>
                  <a:pt x="57" y="42"/>
                  <a:pt x="57" y="42"/>
                </a:cubicBezTo>
                <a:cubicBezTo>
                  <a:pt x="36" y="12"/>
                  <a:pt x="36" y="12"/>
                  <a:pt x="36" y="12"/>
                </a:cubicBezTo>
                <a:cubicBezTo>
                  <a:pt x="43" y="8"/>
                  <a:pt x="43" y="8"/>
                  <a:pt x="43" y="8"/>
                </a:cubicBezTo>
                <a:lnTo>
                  <a:pt x="63" y="38"/>
                </a:lnTo>
                <a:close/>
                <a:moveTo>
                  <a:pt x="72" y="36"/>
                </a:moveTo>
                <a:cubicBezTo>
                  <a:pt x="64" y="37"/>
                  <a:pt x="64" y="37"/>
                  <a:pt x="64" y="37"/>
                </a:cubicBezTo>
                <a:cubicBezTo>
                  <a:pt x="58" y="2"/>
                  <a:pt x="58" y="2"/>
                  <a:pt x="58" y="2"/>
                </a:cubicBezTo>
                <a:cubicBezTo>
                  <a:pt x="66" y="0"/>
                  <a:pt x="66" y="0"/>
                  <a:pt x="66" y="0"/>
                </a:cubicBezTo>
                <a:lnTo>
                  <a:pt x="72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71352" y="197346"/>
            <a:ext cx="55081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2E3641"/>
                </a:solidFill>
              </a:rPr>
              <a:t>OUT OF THE BOX</a:t>
            </a:r>
            <a:endParaRPr lang="en-US" sz="13800" b="1" dirty="0">
              <a:solidFill>
                <a:srgbClr val="2E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262</Words>
  <Application>Microsoft Macintosh PowerPoint</Application>
  <PresentationFormat>Widescreen</PresentationFormat>
  <Paragraphs>102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FontAwesome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105</cp:revision>
  <dcterms:created xsi:type="dcterms:W3CDTF">2018-06-08T10:23:11Z</dcterms:created>
  <dcterms:modified xsi:type="dcterms:W3CDTF">2018-06-08T14:55:01Z</dcterms:modified>
</cp:coreProperties>
</file>